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256" r:id="rId2"/>
    <p:sldId id="257" r:id="rId3"/>
    <p:sldId id="298" r:id="rId4"/>
    <p:sldId id="318" r:id="rId5"/>
    <p:sldId id="319" r:id="rId6"/>
    <p:sldId id="270" r:id="rId7"/>
    <p:sldId id="302" r:id="rId8"/>
    <p:sldId id="258" r:id="rId9"/>
    <p:sldId id="323" r:id="rId10"/>
    <p:sldId id="259" r:id="rId11"/>
    <p:sldId id="281" r:id="rId12"/>
    <p:sldId id="321" r:id="rId13"/>
    <p:sldId id="320" r:id="rId14"/>
    <p:sldId id="297" r:id="rId15"/>
    <p:sldId id="324" r:id="rId16"/>
    <p:sldId id="304" r:id="rId17"/>
    <p:sldId id="305" r:id="rId18"/>
    <p:sldId id="306" r:id="rId19"/>
    <p:sldId id="307" r:id="rId20"/>
    <p:sldId id="308" r:id="rId21"/>
    <p:sldId id="326" r:id="rId22"/>
    <p:sldId id="309" r:id="rId23"/>
    <p:sldId id="327" r:id="rId24"/>
    <p:sldId id="311" r:id="rId25"/>
    <p:sldId id="328" r:id="rId26"/>
    <p:sldId id="313" r:id="rId27"/>
    <p:sldId id="314" r:id="rId28"/>
    <p:sldId id="315" r:id="rId29"/>
    <p:sldId id="31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Шолпан" initials="Ш" lastIdx="1" clrIdx="0">
    <p:extLst>
      <p:ext uri="{19B8F6BF-5375-455C-9EA6-DF929625EA0E}">
        <p15:presenceInfo xmlns:p15="http://schemas.microsoft.com/office/powerpoint/2012/main" xmlns="" userId="Шолпан"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E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82" autoAdjust="0"/>
    <p:restoredTop sz="94629" autoAdjust="0"/>
  </p:normalViewPr>
  <p:slideViewPr>
    <p:cSldViewPr>
      <p:cViewPr>
        <p:scale>
          <a:sx n="90" d="100"/>
          <a:sy n="90" d="100"/>
        </p:scale>
        <p:origin x="-264"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AB97A6-F450-45E8-814C-3AF6C72C2A32}" type="doc">
      <dgm:prSet loTypeId="urn:microsoft.com/office/officeart/2005/8/layout/vList2" loCatId="list" qsTypeId="urn:microsoft.com/office/officeart/2005/8/quickstyle/simple3" qsCatId="simple" csTypeId="urn:microsoft.com/office/officeart/2005/8/colors/accent1_5" csCatId="accent1" phldr="1"/>
      <dgm:spPr/>
      <dgm:t>
        <a:bodyPr/>
        <a:lstStyle/>
        <a:p>
          <a:endParaRPr lang="ru-RU"/>
        </a:p>
      </dgm:t>
    </dgm:pt>
    <dgm:pt modelId="{06FD7CD9-25DF-46C4-BC28-C9382BFA2C97}">
      <dgm:prSet custT="1"/>
      <dgm:spPr/>
      <dgm:t>
        <a:bodyPr/>
        <a:lstStyle/>
        <a:p>
          <a:pPr rtl="0"/>
          <a:r>
            <a:rPr lang="ru-RU" sz="1400" b="0" smtClean="0">
              <a:latin typeface="Times New Roman" pitchFamily="18" charset="0"/>
              <a:cs typeface="Times New Roman" pitchFamily="18" charset="0"/>
            </a:rPr>
            <a:t>1) біліктілік бағасы;</a:t>
          </a:r>
          <a:endParaRPr lang="ru-RU" sz="1400" b="0">
            <a:latin typeface="Times New Roman" pitchFamily="18" charset="0"/>
            <a:cs typeface="Times New Roman" pitchFamily="18" charset="0"/>
          </a:endParaRPr>
        </a:p>
      </dgm:t>
    </dgm:pt>
    <dgm:pt modelId="{22FCCA0C-7A38-434E-8B5A-D2C37B2EAA53}" type="parTrans" cxnId="{7BFDFEAC-6FDF-4003-8248-5DD8FC675A55}">
      <dgm:prSet/>
      <dgm:spPr/>
      <dgm:t>
        <a:bodyPr/>
        <a:lstStyle/>
        <a:p>
          <a:endParaRPr lang="ru-RU" sz="1100" b="0">
            <a:solidFill>
              <a:schemeClr val="tx1"/>
            </a:solidFill>
            <a:latin typeface="Times New Roman" pitchFamily="18" charset="0"/>
            <a:cs typeface="Times New Roman" pitchFamily="18" charset="0"/>
          </a:endParaRPr>
        </a:p>
      </dgm:t>
    </dgm:pt>
    <dgm:pt modelId="{1E904B0B-4B76-41FB-A5BF-E11DA0D4147F}" type="sibTrans" cxnId="{7BFDFEAC-6FDF-4003-8248-5DD8FC675A55}">
      <dgm:prSet/>
      <dgm:spPr/>
      <dgm:t>
        <a:bodyPr/>
        <a:lstStyle/>
        <a:p>
          <a:endParaRPr lang="ru-RU" sz="1100" b="0">
            <a:solidFill>
              <a:schemeClr val="tx1"/>
            </a:solidFill>
            <a:latin typeface="Times New Roman" pitchFamily="18" charset="0"/>
            <a:cs typeface="Times New Roman" pitchFamily="18" charset="0"/>
          </a:endParaRPr>
        </a:p>
      </dgm:t>
    </dgm:pt>
    <dgm:pt modelId="{38C11A49-EBB6-470B-A7F3-48489BFA7ABE}">
      <dgm:prSet custT="1"/>
      <dgm:spPr/>
      <dgm:t>
        <a:bodyPr/>
        <a:lstStyle/>
        <a:p>
          <a:pPr rtl="0"/>
          <a:r>
            <a:rPr lang="ru-RU" sz="1400" b="0" smtClean="0">
              <a:latin typeface="Times New Roman" pitchFamily="18" charset="0"/>
              <a:cs typeface="Times New Roman" pitchFamily="18" charset="0"/>
            </a:rPr>
            <a:t>2) ПББ;</a:t>
          </a:r>
          <a:endParaRPr lang="ru-RU" sz="1400" b="0">
            <a:latin typeface="Times New Roman" pitchFamily="18" charset="0"/>
            <a:cs typeface="Times New Roman" pitchFamily="18" charset="0"/>
          </a:endParaRPr>
        </a:p>
      </dgm:t>
    </dgm:pt>
    <dgm:pt modelId="{0F447A73-AF0E-4407-BACA-A6188DF8D392}" type="parTrans" cxnId="{AB5D9F6A-280F-4E24-B968-086325AA38DA}">
      <dgm:prSet/>
      <dgm:spPr/>
      <dgm:t>
        <a:bodyPr/>
        <a:lstStyle/>
        <a:p>
          <a:endParaRPr lang="ru-RU" sz="1100" b="0">
            <a:solidFill>
              <a:schemeClr val="tx1"/>
            </a:solidFill>
            <a:latin typeface="Times New Roman" pitchFamily="18" charset="0"/>
            <a:cs typeface="Times New Roman" pitchFamily="18" charset="0"/>
          </a:endParaRPr>
        </a:p>
      </dgm:t>
    </dgm:pt>
    <dgm:pt modelId="{01EC1A03-D8CD-474D-A7B3-AE44099A8D90}" type="sibTrans" cxnId="{AB5D9F6A-280F-4E24-B968-086325AA38DA}">
      <dgm:prSet/>
      <dgm:spPr/>
      <dgm:t>
        <a:bodyPr/>
        <a:lstStyle/>
        <a:p>
          <a:endParaRPr lang="ru-RU" sz="1100" b="0">
            <a:solidFill>
              <a:schemeClr val="tx1"/>
            </a:solidFill>
            <a:latin typeface="Times New Roman" pitchFamily="18" charset="0"/>
            <a:cs typeface="Times New Roman" pitchFamily="18" charset="0"/>
          </a:endParaRPr>
        </a:p>
      </dgm:t>
    </dgm:pt>
    <dgm:pt modelId="{F9152E6D-0ACF-444E-B4AC-47D92007E464}">
      <dgm:prSet custT="1"/>
      <dgm:spPr/>
      <dgm:t>
        <a:bodyPr/>
        <a:lstStyle/>
        <a:p>
          <a:pPr rtl="0"/>
          <a:r>
            <a:rPr lang="ru-RU" sz="1400" b="0" dirty="0" smtClean="0">
              <a:latin typeface="Times New Roman" pitchFamily="18" charset="0"/>
              <a:cs typeface="Times New Roman" pitchFamily="18" charset="0"/>
            </a:rPr>
            <a:t>3) </a:t>
          </a:r>
          <a:r>
            <a:rPr lang="ru-RU" sz="1400" b="0" dirty="0" err="1" smtClean="0">
              <a:latin typeface="Times New Roman" pitchFamily="18" charset="0"/>
              <a:cs typeface="Times New Roman" pitchFamily="18" charset="0"/>
            </a:rPr>
            <a:t>қызмет</a:t>
          </a:r>
          <a:r>
            <a:rPr lang="ru-RU" sz="1400" b="0" dirty="0" smtClean="0">
              <a:latin typeface="Times New Roman" pitchFamily="18" charset="0"/>
              <a:cs typeface="Times New Roman" pitchFamily="18" charset="0"/>
            </a:rPr>
            <a:t> </a:t>
          </a:r>
          <a:r>
            <a:rPr lang="ru-RU" sz="1400" b="0" dirty="0" err="1" smtClean="0">
              <a:latin typeface="Times New Roman" pitchFamily="18" charset="0"/>
              <a:cs typeface="Times New Roman" pitchFamily="18" charset="0"/>
            </a:rPr>
            <a:t>нәтижелерін</a:t>
          </a:r>
          <a:r>
            <a:rPr lang="ru-RU" sz="1400" b="0" dirty="0" smtClean="0">
              <a:latin typeface="Times New Roman" pitchFamily="18" charset="0"/>
              <a:cs typeface="Times New Roman" pitchFamily="18" charset="0"/>
            </a:rPr>
            <a:t> </a:t>
          </a:r>
          <a:r>
            <a:rPr lang="ru-RU" sz="1400" b="0" dirty="0" err="1" smtClean="0">
              <a:latin typeface="Times New Roman" pitchFamily="18" charset="0"/>
              <a:cs typeface="Times New Roman" pitchFamily="18" charset="0"/>
            </a:rPr>
            <a:t>кешенді</a:t>
          </a:r>
          <a:r>
            <a:rPr lang="ru-RU" sz="1400" b="0" dirty="0" smtClean="0">
              <a:latin typeface="Times New Roman" pitchFamily="18" charset="0"/>
              <a:cs typeface="Times New Roman" pitchFamily="18" charset="0"/>
            </a:rPr>
            <a:t> </a:t>
          </a:r>
          <a:r>
            <a:rPr lang="ru-RU" sz="1400" b="0" dirty="0" err="1" smtClean="0">
              <a:latin typeface="Times New Roman" pitchFamily="18" charset="0"/>
              <a:cs typeface="Times New Roman" pitchFamily="18" charset="0"/>
            </a:rPr>
            <a:t>талдамалық</a:t>
          </a:r>
          <a:r>
            <a:rPr lang="ru-RU" sz="1400" b="0" dirty="0" smtClean="0">
              <a:latin typeface="Times New Roman" pitchFamily="18" charset="0"/>
              <a:cs typeface="Times New Roman" pitchFamily="18" charset="0"/>
            </a:rPr>
            <a:t> </a:t>
          </a:r>
          <a:r>
            <a:rPr lang="ru-RU" sz="1400" b="0" dirty="0" err="1" smtClean="0">
              <a:latin typeface="Times New Roman" pitchFamily="18" charset="0"/>
              <a:cs typeface="Times New Roman" pitchFamily="18" charset="0"/>
            </a:rPr>
            <a:t>жинақтау</a:t>
          </a:r>
          <a:r>
            <a:rPr lang="ru-RU" sz="1400" b="0" dirty="0" smtClean="0">
              <a:latin typeface="Times New Roman" pitchFamily="18" charset="0"/>
              <a:cs typeface="Times New Roman" pitchFamily="18" charset="0"/>
            </a:rPr>
            <a:t>. </a:t>
          </a:r>
          <a:r>
            <a:rPr lang="ru-RU" sz="1400" b="0" dirty="0" err="1" smtClean="0">
              <a:latin typeface="Times New Roman" pitchFamily="18" charset="0"/>
              <a:cs typeface="Times New Roman" pitchFamily="18" charset="0"/>
            </a:rPr>
            <a:t>Білім</a:t>
          </a:r>
          <a:r>
            <a:rPr lang="ru-RU" sz="1400" b="0" dirty="0" smtClean="0">
              <a:latin typeface="Times New Roman" pitchFamily="18" charset="0"/>
              <a:cs typeface="Times New Roman" pitchFamily="18" charset="0"/>
            </a:rPr>
            <a:t> беру </a:t>
          </a:r>
          <a:r>
            <a:rPr lang="ru-RU" sz="1400" b="0" dirty="0" err="1" smtClean="0">
              <a:latin typeface="Times New Roman" pitchFamily="18" charset="0"/>
              <a:cs typeface="Times New Roman" pitchFamily="18" charset="0"/>
            </a:rPr>
            <a:t>ұйымының</a:t>
          </a:r>
          <a:r>
            <a:rPr lang="ru-RU" sz="1400" b="0" dirty="0" smtClean="0">
              <a:latin typeface="Times New Roman" pitchFamily="18" charset="0"/>
              <a:cs typeface="Times New Roman" pitchFamily="18" charset="0"/>
            </a:rPr>
            <a:t>, </a:t>
          </a:r>
          <a:r>
            <a:rPr lang="ru-RU" sz="1400" b="0" dirty="0" err="1" smtClean="0">
              <a:latin typeface="Times New Roman" pitchFamily="18" charset="0"/>
              <a:cs typeface="Times New Roman" pitchFamily="18" charset="0"/>
            </a:rPr>
            <a:t>әдістемелік</a:t>
          </a:r>
          <a:r>
            <a:rPr lang="ru-RU" sz="1400" b="0" dirty="0" smtClean="0">
              <a:latin typeface="Times New Roman" pitchFamily="18" charset="0"/>
              <a:cs typeface="Times New Roman" pitchFamily="18" charset="0"/>
            </a:rPr>
            <a:t> </a:t>
          </a:r>
          <a:r>
            <a:rPr lang="ru-RU" sz="1400" b="0" dirty="0" err="1" smtClean="0">
              <a:latin typeface="Times New Roman" pitchFamily="18" charset="0"/>
              <a:cs typeface="Times New Roman" pitchFamily="18" charset="0"/>
            </a:rPr>
            <a:t>кабинеттің</a:t>
          </a:r>
          <a:r>
            <a:rPr lang="ru-RU" sz="1400" b="0" dirty="0" smtClean="0">
              <a:latin typeface="Times New Roman" pitchFamily="18" charset="0"/>
              <a:cs typeface="Times New Roman" pitchFamily="18" charset="0"/>
            </a:rPr>
            <a:t> (</a:t>
          </a:r>
          <a:r>
            <a:rPr lang="ru-RU" sz="1400" b="0" dirty="0" err="1" smtClean="0">
              <a:latin typeface="Times New Roman" pitchFamily="18" charset="0"/>
              <a:cs typeface="Times New Roman" pitchFamily="18" charset="0"/>
            </a:rPr>
            <a:t>орталықтың</a:t>
          </a:r>
          <a:r>
            <a:rPr lang="ru-RU" sz="1400" b="0" dirty="0" smtClean="0">
              <a:latin typeface="Times New Roman" pitchFamily="18" charset="0"/>
              <a:cs typeface="Times New Roman" pitchFamily="18" charset="0"/>
            </a:rPr>
            <a:t>) </a:t>
          </a:r>
          <a:r>
            <a:rPr lang="ru-RU" sz="1400" b="0" dirty="0" err="1" smtClean="0">
              <a:latin typeface="Times New Roman" pitchFamily="18" charset="0"/>
              <a:cs typeface="Times New Roman" pitchFamily="18" charset="0"/>
            </a:rPr>
            <a:t>бірінші</a:t>
          </a:r>
          <a:r>
            <a:rPr lang="ru-RU" sz="1400" b="0" dirty="0" smtClean="0">
              <a:latin typeface="Times New Roman" pitchFamily="18" charset="0"/>
              <a:cs typeface="Times New Roman" pitchFamily="18" charset="0"/>
            </a:rPr>
            <a:t> </a:t>
          </a:r>
          <a:r>
            <a:rPr lang="ru-RU" sz="1400" b="0" dirty="0" err="1" smtClean="0">
              <a:latin typeface="Times New Roman" pitchFamily="18" charset="0"/>
              <a:cs typeface="Times New Roman" pitchFamily="18" charset="0"/>
            </a:rPr>
            <a:t>басшылары</a:t>
          </a:r>
          <a:r>
            <a:rPr lang="ru-RU" sz="1400" b="0" dirty="0" smtClean="0">
              <a:latin typeface="Times New Roman" pitchFamily="18" charset="0"/>
              <a:cs typeface="Times New Roman" pitchFamily="18" charset="0"/>
            </a:rPr>
            <a:t>, </a:t>
          </a:r>
          <a:r>
            <a:rPr lang="ru-RU" sz="1400" b="0" dirty="0" err="1" smtClean="0">
              <a:latin typeface="Times New Roman" pitchFamily="18" charset="0"/>
              <a:cs typeface="Times New Roman" pitchFamily="18" charset="0"/>
            </a:rPr>
            <a:t>басшылардың</a:t>
          </a:r>
          <a:r>
            <a:rPr lang="ru-RU" sz="1400" b="0" dirty="0" smtClean="0">
              <a:latin typeface="Times New Roman" pitchFamily="18" charset="0"/>
              <a:cs typeface="Times New Roman" pitchFamily="18" charset="0"/>
            </a:rPr>
            <a:t> </a:t>
          </a:r>
          <a:r>
            <a:rPr lang="ru-RU" sz="1400" b="0" dirty="0" err="1" smtClean="0">
              <a:latin typeface="Times New Roman" pitchFamily="18" charset="0"/>
              <a:cs typeface="Times New Roman" pitchFamily="18" charset="0"/>
            </a:rPr>
            <a:t>орынбасарлары</a:t>
          </a:r>
          <a:r>
            <a:rPr lang="ru-RU" sz="1400" b="0" dirty="0" smtClean="0">
              <a:latin typeface="Times New Roman" pitchFamily="18" charset="0"/>
              <a:cs typeface="Times New Roman" pitchFamily="18" charset="0"/>
            </a:rPr>
            <a:t>:</a:t>
          </a:r>
          <a:endParaRPr lang="ru-RU" sz="1400" b="0" dirty="0">
            <a:latin typeface="Times New Roman" pitchFamily="18" charset="0"/>
            <a:cs typeface="Times New Roman" pitchFamily="18" charset="0"/>
          </a:endParaRPr>
        </a:p>
      </dgm:t>
    </dgm:pt>
    <dgm:pt modelId="{BC2C1FBB-8A07-4D0B-A6A2-C7AF52E48DB1}" type="parTrans" cxnId="{98841663-A373-405A-8FAC-9B71CF3F754A}">
      <dgm:prSet/>
      <dgm:spPr/>
      <dgm:t>
        <a:bodyPr/>
        <a:lstStyle/>
        <a:p>
          <a:endParaRPr lang="ru-RU" sz="1100" b="0">
            <a:solidFill>
              <a:schemeClr val="tx1"/>
            </a:solidFill>
            <a:latin typeface="Times New Roman" pitchFamily="18" charset="0"/>
            <a:cs typeface="Times New Roman" pitchFamily="18" charset="0"/>
          </a:endParaRPr>
        </a:p>
      </dgm:t>
    </dgm:pt>
    <dgm:pt modelId="{E5293765-D711-4AF3-B47A-2B25C3323B24}" type="sibTrans" cxnId="{98841663-A373-405A-8FAC-9B71CF3F754A}">
      <dgm:prSet/>
      <dgm:spPr/>
      <dgm:t>
        <a:bodyPr/>
        <a:lstStyle/>
        <a:p>
          <a:endParaRPr lang="ru-RU" sz="1100" b="0">
            <a:solidFill>
              <a:schemeClr val="tx1"/>
            </a:solidFill>
            <a:latin typeface="Times New Roman" pitchFamily="18" charset="0"/>
            <a:cs typeface="Times New Roman" pitchFamily="18" charset="0"/>
          </a:endParaRPr>
        </a:p>
      </dgm:t>
    </dgm:pt>
    <dgm:pt modelId="{7C834103-40DE-465A-ACEE-FB3D006AB4BB}" type="pres">
      <dgm:prSet presAssocID="{EFAB97A6-F450-45E8-814C-3AF6C72C2A32}" presName="linear" presStyleCnt="0">
        <dgm:presLayoutVars>
          <dgm:animLvl val="lvl"/>
          <dgm:resizeHandles val="exact"/>
        </dgm:presLayoutVars>
      </dgm:prSet>
      <dgm:spPr/>
      <dgm:t>
        <a:bodyPr/>
        <a:lstStyle/>
        <a:p>
          <a:endParaRPr lang="ru-RU"/>
        </a:p>
      </dgm:t>
    </dgm:pt>
    <dgm:pt modelId="{AE68B001-5A07-4F99-B4DB-1EDB7DFB975A}" type="pres">
      <dgm:prSet presAssocID="{06FD7CD9-25DF-46C4-BC28-C9382BFA2C97}" presName="parentText" presStyleLbl="node1" presStyleIdx="0" presStyleCnt="3" custScaleY="63826" custLinFactNeighborX="-450" custLinFactNeighborY="-51881">
        <dgm:presLayoutVars>
          <dgm:chMax val="0"/>
          <dgm:bulletEnabled val="1"/>
        </dgm:presLayoutVars>
      </dgm:prSet>
      <dgm:spPr/>
      <dgm:t>
        <a:bodyPr/>
        <a:lstStyle/>
        <a:p>
          <a:endParaRPr lang="ru-RU"/>
        </a:p>
      </dgm:t>
    </dgm:pt>
    <dgm:pt modelId="{EF6E8BF2-C3E1-4807-9712-8FBB9A16D031}" type="pres">
      <dgm:prSet presAssocID="{1E904B0B-4B76-41FB-A5BF-E11DA0D4147F}" presName="spacer" presStyleCnt="0"/>
      <dgm:spPr/>
    </dgm:pt>
    <dgm:pt modelId="{7D4684B5-3E4C-4005-B368-1C5F315DA4F9}" type="pres">
      <dgm:prSet presAssocID="{38C11A49-EBB6-470B-A7F3-48489BFA7ABE}" presName="parentText" presStyleLbl="node1" presStyleIdx="1" presStyleCnt="3" custScaleY="66568" custLinFactNeighborX="-450" custLinFactNeighborY="78959">
        <dgm:presLayoutVars>
          <dgm:chMax val="0"/>
          <dgm:bulletEnabled val="1"/>
        </dgm:presLayoutVars>
      </dgm:prSet>
      <dgm:spPr/>
      <dgm:t>
        <a:bodyPr/>
        <a:lstStyle/>
        <a:p>
          <a:endParaRPr lang="ru-RU"/>
        </a:p>
      </dgm:t>
    </dgm:pt>
    <dgm:pt modelId="{3F09783E-BFF9-400D-9CDA-DBCD294662FB}" type="pres">
      <dgm:prSet presAssocID="{01EC1A03-D8CD-474D-A7B3-AE44099A8D90}" presName="spacer" presStyleCnt="0"/>
      <dgm:spPr/>
    </dgm:pt>
    <dgm:pt modelId="{72AA5B10-7B45-46C6-97A3-E53C610CB964}" type="pres">
      <dgm:prSet presAssocID="{F9152E6D-0ACF-444E-B4AC-47D92007E464}" presName="parentText" presStyleLbl="node1" presStyleIdx="2" presStyleCnt="3" custLinFactY="973" custLinFactNeighborX="-450" custLinFactNeighborY="100000">
        <dgm:presLayoutVars>
          <dgm:chMax val="0"/>
          <dgm:bulletEnabled val="1"/>
        </dgm:presLayoutVars>
      </dgm:prSet>
      <dgm:spPr/>
      <dgm:t>
        <a:bodyPr/>
        <a:lstStyle/>
        <a:p>
          <a:endParaRPr lang="ru-RU"/>
        </a:p>
      </dgm:t>
    </dgm:pt>
  </dgm:ptLst>
  <dgm:cxnLst>
    <dgm:cxn modelId="{AB5D9F6A-280F-4E24-B968-086325AA38DA}" srcId="{EFAB97A6-F450-45E8-814C-3AF6C72C2A32}" destId="{38C11A49-EBB6-470B-A7F3-48489BFA7ABE}" srcOrd="1" destOrd="0" parTransId="{0F447A73-AF0E-4407-BACA-A6188DF8D392}" sibTransId="{01EC1A03-D8CD-474D-A7B3-AE44099A8D90}"/>
    <dgm:cxn modelId="{DE5D2C5F-90ED-4C32-A8B9-E49FF07D1B6A}" type="presOf" srcId="{EFAB97A6-F450-45E8-814C-3AF6C72C2A32}" destId="{7C834103-40DE-465A-ACEE-FB3D006AB4BB}" srcOrd="0" destOrd="0" presId="urn:microsoft.com/office/officeart/2005/8/layout/vList2"/>
    <dgm:cxn modelId="{9234DE03-6964-4EBE-8FA1-3871EE903089}" type="presOf" srcId="{06FD7CD9-25DF-46C4-BC28-C9382BFA2C97}" destId="{AE68B001-5A07-4F99-B4DB-1EDB7DFB975A}" srcOrd="0" destOrd="0" presId="urn:microsoft.com/office/officeart/2005/8/layout/vList2"/>
    <dgm:cxn modelId="{98841663-A373-405A-8FAC-9B71CF3F754A}" srcId="{EFAB97A6-F450-45E8-814C-3AF6C72C2A32}" destId="{F9152E6D-0ACF-444E-B4AC-47D92007E464}" srcOrd="2" destOrd="0" parTransId="{BC2C1FBB-8A07-4D0B-A6A2-C7AF52E48DB1}" sibTransId="{E5293765-D711-4AF3-B47A-2B25C3323B24}"/>
    <dgm:cxn modelId="{7BFDFEAC-6FDF-4003-8248-5DD8FC675A55}" srcId="{EFAB97A6-F450-45E8-814C-3AF6C72C2A32}" destId="{06FD7CD9-25DF-46C4-BC28-C9382BFA2C97}" srcOrd="0" destOrd="0" parTransId="{22FCCA0C-7A38-434E-8B5A-D2C37B2EAA53}" sibTransId="{1E904B0B-4B76-41FB-A5BF-E11DA0D4147F}"/>
    <dgm:cxn modelId="{A2578B33-CFE9-4E2A-BB7A-FF4FE395CC7E}" type="presOf" srcId="{F9152E6D-0ACF-444E-B4AC-47D92007E464}" destId="{72AA5B10-7B45-46C6-97A3-E53C610CB964}" srcOrd="0" destOrd="0" presId="urn:microsoft.com/office/officeart/2005/8/layout/vList2"/>
    <dgm:cxn modelId="{95D62700-AE36-4981-9D57-6906D52DB6C0}" type="presOf" srcId="{38C11A49-EBB6-470B-A7F3-48489BFA7ABE}" destId="{7D4684B5-3E4C-4005-B368-1C5F315DA4F9}" srcOrd="0" destOrd="0" presId="urn:microsoft.com/office/officeart/2005/8/layout/vList2"/>
    <dgm:cxn modelId="{B1C9CEF6-79D0-48B5-B7AE-6CD881B1C99F}" type="presParOf" srcId="{7C834103-40DE-465A-ACEE-FB3D006AB4BB}" destId="{AE68B001-5A07-4F99-B4DB-1EDB7DFB975A}" srcOrd="0" destOrd="0" presId="urn:microsoft.com/office/officeart/2005/8/layout/vList2"/>
    <dgm:cxn modelId="{6F070DCC-6DD8-4B45-820A-A0D2CB1D7107}" type="presParOf" srcId="{7C834103-40DE-465A-ACEE-FB3D006AB4BB}" destId="{EF6E8BF2-C3E1-4807-9712-8FBB9A16D031}" srcOrd="1" destOrd="0" presId="urn:microsoft.com/office/officeart/2005/8/layout/vList2"/>
    <dgm:cxn modelId="{A632EC7A-3F14-4098-8E21-0353E199F484}" type="presParOf" srcId="{7C834103-40DE-465A-ACEE-FB3D006AB4BB}" destId="{7D4684B5-3E4C-4005-B368-1C5F315DA4F9}" srcOrd="2" destOrd="0" presId="urn:microsoft.com/office/officeart/2005/8/layout/vList2"/>
    <dgm:cxn modelId="{B83CAE62-8AE2-4D0A-AB9A-0532BEF91021}" type="presParOf" srcId="{7C834103-40DE-465A-ACEE-FB3D006AB4BB}" destId="{3F09783E-BFF9-400D-9CDA-DBCD294662FB}" srcOrd="3" destOrd="0" presId="urn:microsoft.com/office/officeart/2005/8/layout/vList2"/>
    <dgm:cxn modelId="{594B6B83-C7DE-4859-AF51-B6448763E838}" type="presParOf" srcId="{7C834103-40DE-465A-ACEE-FB3D006AB4BB}" destId="{72AA5B10-7B45-46C6-97A3-E53C610CB96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54DE43-6D2D-483F-A542-9488BEAA17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661A1C7-E2A9-409D-917A-871CB96DF6BD}">
      <dgm:prSet/>
      <dgm:spPr/>
      <dgm:t>
        <a:bodyPr/>
        <a:lstStyle/>
        <a:p>
          <a:pPr rtl="0"/>
          <a:r>
            <a:rPr lang="ru-RU" dirty="0" smtClean="0">
              <a:solidFill>
                <a:schemeClr val="tx1"/>
              </a:solidFill>
            </a:rPr>
            <a:t>29. </a:t>
          </a:r>
          <a:r>
            <a:rPr lang="kk-KZ" dirty="0" smtClean="0">
              <a:solidFill>
                <a:schemeClr val="tx1"/>
              </a:solidFill>
              <a:latin typeface="Times New Roman" pitchFamily="18" charset="0"/>
              <a:cs typeface="Times New Roman" pitchFamily="18" charset="0"/>
            </a:rPr>
            <a:t>«Мұғалімдер тапшылығы бар өңірлерге үздік педагогтерді тиісті қолдау шараларының пакетімен тарту қағидаларын бекіту туралы (Арнайы бағдарлама)» Қазақстан Республикасы Үкіметінің 2022 жылғы 13 маусымдағы     № 390 қаулысына сәйкес жұмысқа қабылданған мұғалімдерге аттестаттау рәсімінен өтпестен өтініші бойынша:</a:t>
          </a:r>
          <a:endParaRPr lang="ru-RU" dirty="0">
            <a:solidFill>
              <a:schemeClr val="tx1"/>
            </a:solidFill>
            <a:latin typeface="Times New Roman" pitchFamily="18" charset="0"/>
            <a:cs typeface="Times New Roman" pitchFamily="18" charset="0"/>
          </a:endParaRPr>
        </a:p>
      </dgm:t>
    </dgm:pt>
    <dgm:pt modelId="{23CB7E51-285C-46B5-96D9-C80417925A79}" type="parTrans" cxnId="{96E31482-4A04-4B70-B436-5C8C0871D4A3}">
      <dgm:prSet/>
      <dgm:spPr/>
      <dgm:t>
        <a:bodyPr/>
        <a:lstStyle/>
        <a:p>
          <a:endParaRPr lang="ru-RU">
            <a:solidFill>
              <a:schemeClr val="tx1"/>
            </a:solidFill>
          </a:endParaRPr>
        </a:p>
      </dgm:t>
    </dgm:pt>
    <dgm:pt modelId="{D46FA9E2-8292-4F3E-9DC6-B6069BC7D1A8}" type="sibTrans" cxnId="{96E31482-4A04-4B70-B436-5C8C0871D4A3}">
      <dgm:prSet/>
      <dgm:spPr/>
      <dgm:t>
        <a:bodyPr/>
        <a:lstStyle/>
        <a:p>
          <a:endParaRPr lang="ru-RU">
            <a:solidFill>
              <a:schemeClr val="tx1"/>
            </a:solidFill>
          </a:endParaRPr>
        </a:p>
      </dgm:t>
    </dgm:pt>
    <dgm:pt modelId="{BC848A50-B65F-4805-9C89-F714D484D9F5}">
      <dgm:prSet/>
      <dgm:spPr>
        <a:solidFill>
          <a:schemeClr val="accent1">
            <a:lumMod val="40000"/>
            <a:lumOff val="60000"/>
          </a:schemeClr>
        </a:solidFill>
      </dgm:spPr>
      <dgm:t>
        <a:bodyPr/>
        <a:lstStyle/>
        <a:p>
          <a:pPr rtl="0"/>
          <a:r>
            <a:rPr lang="ru-RU" dirty="0" err="1" smtClean="0">
              <a:solidFill>
                <a:schemeClr val="tx1"/>
              </a:solidFill>
              <a:latin typeface="Times New Roman" pitchFamily="18" charset="0"/>
              <a:cs typeface="Times New Roman" pitchFamily="18" charset="0"/>
            </a:rPr>
            <a:t>жоғары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және</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жоғары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оқу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орнынан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кейінгі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білім</a:t>
          </a:r>
          <a:r>
            <a:rPr lang="ru-RU" dirty="0" smtClean="0">
              <a:solidFill>
                <a:schemeClr val="tx1"/>
              </a:solidFill>
              <a:latin typeface="Times New Roman" pitchFamily="18" charset="0"/>
              <a:cs typeface="Times New Roman" pitchFamily="18" charset="0"/>
            </a:rPr>
            <a:t> беру </a:t>
          </a:r>
          <a:r>
            <a:rPr lang="ru-RU" dirty="0" err="1" smtClean="0">
              <a:solidFill>
                <a:schemeClr val="tx1"/>
              </a:solidFill>
              <a:latin typeface="Times New Roman" pitchFamily="18" charset="0"/>
              <a:cs typeface="Times New Roman" pitchFamily="18" charset="0"/>
            </a:rPr>
            <a:t>ұйымдарының</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түлектеріне</a:t>
          </a:r>
          <a:r>
            <a:rPr lang="ru-RU" dirty="0" smtClean="0">
              <a:solidFill>
                <a:schemeClr val="tx1"/>
              </a:solidFill>
              <a:latin typeface="Times New Roman" pitchFamily="18" charset="0"/>
              <a:cs typeface="Times New Roman" pitchFamily="18" charset="0"/>
            </a:rPr>
            <a:t> – «педагог-модератор»;</a:t>
          </a:r>
          <a:endParaRPr lang="ru-RU" dirty="0">
            <a:solidFill>
              <a:schemeClr val="tx1"/>
            </a:solidFill>
            <a:latin typeface="Times New Roman" pitchFamily="18" charset="0"/>
            <a:cs typeface="Times New Roman" pitchFamily="18" charset="0"/>
          </a:endParaRPr>
        </a:p>
      </dgm:t>
    </dgm:pt>
    <dgm:pt modelId="{25A0F910-B08A-4B78-94F3-0C13EC7E15E3}" type="parTrans" cxnId="{F8EE7A1D-1057-48EF-9997-479F5830DCE7}">
      <dgm:prSet/>
      <dgm:spPr/>
      <dgm:t>
        <a:bodyPr/>
        <a:lstStyle/>
        <a:p>
          <a:endParaRPr lang="ru-RU">
            <a:solidFill>
              <a:schemeClr val="tx1"/>
            </a:solidFill>
          </a:endParaRPr>
        </a:p>
      </dgm:t>
    </dgm:pt>
    <dgm:pt modelId="{8C2D9B45-18FC-41C5-8E0A-93FA200E15F9}" type="sibTrans" cxnId="{F8EE7A1D-1057-48EF-9997-479F5830DCE7}">
      <dgm:prSet/>
      <dgm:spPr/>
      <dgm:t>
        <a:bodyPr/>
        <a:lstStyle/>
        <a:p>
          <a:endParaRPr lang="ru-RU">
            <a:solidFill>
              <a:schemeClr val="tx1"/>
            </a:solidFill>
          </a:endParaRPr>
        </a:p>
      </dgm:t>
    </dgm:pt>
    <dgm:pt modelId="{8703C359-EE31-40FE-AC50-4D9AED12D026}">
      <dgm:prSet/>
      <dgm:spPr>
        <a:solidFill>
          <a:schemeClr val="accent1">
            <a:lumMod val="40000"/>
            <a:lumOff val="60000"/>
          </a:schemeClr>
        </a:solidFill>
      </dgm:spPr>
      <dgm:t>
        <a:bodyPr/>
        <a:lstStyle/>
        <a:p>
          <a:pPr rtl="0"/>
          <a:r>
            <a:rPr lang="ru-RU" dirty="0" smtClean="0">
              <a:solidFill>
                <a:schemeClr val="tx1"/>
              </a:solidFill>
              <a:latin typeface="Times New Roman" pitchFamily="18" charset="0"/>
              <a:cs typeface="Times New Roman" pitchFamily="18" charset="0"/>
            </a:rPr>
            <a:t>«педагог-</a:t>
          </a:r>
          <a:r>
            <a:rPr lang="ru-RU" dirty="0" err="1" smtClean="0">
              <a:solidFill>
                <a:schemeClr val="tx1"/>
              </a:solidFill>
              <a:latin typeface="Times New Roman" pitchFamily="18" charset="0"/>
              <a:cs typeface="Times New Roman" pitchFamily="18" charset="0"/>
            </a:rPr>
            <a:t>сарапшы</a:t>
          </a:r>
          <a:r>
            <a:rPr lang="ru-RU" dirty="0" smtClean="0">
              <a:solidFill>
                <a:schemeClr val="tx1"/>
              </a:solidFill>
              <a:latin typeface="Times New Roman" pitchFamily="18" charset="0"/>
              <a:cs typeface="Times New Roman" pitchFamily="18" charset="0"/>
            </a:rPr>
            <a:t>», «педагог-</a:t>
          </a:r>
          <a:r>
            <a:rPr lang="ru-RU" dirty="0" err="1" smtClean="0">
              <a:solidFill>
                <a:schemeClr val="tx1"/>
              </a:solidFill>
              <a:latin typeface="Times New Roman" pitchFamily="18" charset="0"/>
              <a:cs typeface="Times New Roman" pitchFamily="18" charset="0"/>
            </a:rPr>
            <a:t>зерттеуші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біліктілік</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санаты</a:t>
          </a:r>
          <a:r>
            <a:rPr lang="ru-RU" dirty="0" smtClean="0">
              <a:solidFill>
                <a:schemeClr val="tx1"/>
              </a:solidFill>
              <a:latin typeface="Times New Roman" pitchFamily="18" charset="0"/>
              <a:cs typeface="Times New Roman" pitchFamily="18" charset="0"/>
            </a:rPr>
            <a:t> бар </a:t>
          </a:r>
          <a:r>
            <a:rPr lang="ru-RU" dirty="0" err="1" smtClean="0">
              <a:solidFill>
                <a:schemeClr val="tx1"/>
              </a:solidFill>
              <a:latin typeface="Times New Roman" pitchFamily="18" charset="0"/>
              <a:cs typeface="Times New Roman" pitchFamily="18" charset="0"/>
            </a:rPr>
            <a:t>педагогтерге</a:t>
          </a:r>
          <a:r>
            <a:rPr lang="ru-RU" dirty="0" smtClean="0">
              <a:solidFill>
                <a:schemeClr val="tx1"/>
              </a:solidFill>
              <a:latin typeface="Times New Roman" pitchFamily="18" charset="0"/>
              <a:cs typeface="Times New Roman" pitchFamily="18" charset="0"/>
            </a:rPr>
            <a:t> – </a:t>
          </a:r>
          <a:r>
            <a:rPr lang="ru-RU" dirty="0" err="1" smtClean="0">
              <a:solidFill>
                <a:schemeClr val="tx1"/>
              </a:solidFill>
              <a:latin typeface="Times New Roman" pitchFamily="18" charset="0"/>
              <a:cs typeface="Times New Roman" pitchFamily="18" charset="0"/>
            </a:rPr>
            <a:t>бір</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деңгейге</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жоғары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біліктілік</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санаты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беріледі</a:t>
          </a:r>
          <a:r>
            <a:rPr lang="ru-RU" dirty="0" smtClean="0">
              <a:solidFill>
                <a:schemeClr val="tx1"/>
              </a:solidFill>
              <a:latin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dgm:t>
    </dgm:pt>
    <dgm:pt modelId="{5697EE88-1293-47BE-ADE8-D1A8224025D8}" type="parTrans" cxnId="{23EAF96D-78F3-427C-ADA4-399A96AAD4CA}">
      <dgm:prSet/>
      <dgm:spPr/>
      <dgm:t>
        <a:bodyPr/>
        <a:lstStyle/>
        <a:p>
          <a:endParaRPr lang="ru-RU">
            <a:solidFill>
              <a:schemeClr val="tx1"/>
            </a:solidFill>
          </a:endParaRPr>
        </a:p>
      </dgm:t>
    </dgm:pt>
    <dgm:pt modelId="{4333D37E-CF30-4666-909E-B47051C12FC4}" type="sibTrans" cxnId="{23EAF96D-78F3-427C-ADA4-399A96AAD4CA}">
      <dgm:prSet/>
      <dgm:spPr/>
      <dgm:t>
        <a:bodyPr/>
        <a:lstStyle/>
        <a:p>
          <a:endParaRPr lang="ru-RU">
            <a:solidFill>
              <a:schemeClr val="tx1"/>
            </a:solidFill>
          </a:endParaRPr>
        </a:p>
      </dgm:t>
    </dgm:pt>
    <dgm:pt modelId="{5F3E7708-42FA-4C68-9854-08301C83A317}">
      <dgm:prSet/>
      <dgm:spPr/>
      <dgm:t>
        <a:bodyPr/>
        <a:lstStyle/>
        <a:p>
          <a:pPr rtl="0"/>
          <a:r>
            <a:rPr lang="ru-RU" dirty="0" smtClean="0">
              <a:solidFill>
                <a:schemeClr val="tx1"/>
              </a:solidFill>
            </a:rPr>
            <a:t>30.  </a:t>
          </a:r>
          <a:r>
            <a:rPr lang="ru-RU" dirty="0" err="1" smtClean="0">
              <a:solidFill>
                <a:schemeClr val="tx1"/>
              </a:solidFill>
              <a:latin typeface="Times New Roman" pitchFamily="18" charset="0"/>
              <a:cs typeface="Times New Roman" pitchFamily="18" charset="0"/>
            </a:rPr>
            <a:t>Білім</a:t>
          </a:r>
          <a:r>
            <a:rPr lang="ru-RU" dirty="0" smtClean="0">
              <a:solidFill>
                <a:schemeClr val="tx1"/>
              </a:solidFill>
              <a:latin typeface="Times New Roman" pitchFamily="18" charset="0"/>
              <a:cs typeface="Times New Roman" pitchFamily="18" charset="0"/>
            </a:rPr>
            <a:t> беру </a:t>
          </a:r>
          <a:r>
            <a:rPr lang="ru-RU" dirty="0" err="1" smtClean="0">
              <a:solidFill>
                <a:schemeClr val="tx1"/>
              </a:solidFill>
              <a:latin typeface="Times New Roman" pitchFamily="18" charset="0"/>
              <a:cs typeface="Times New Roman" pitchFamily="18" charset="0"/>
            </a:rPr>
            <a:t>саласындағы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өзгерістердің</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көшбасшыларын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іріктеу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және</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даярлау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бағдарламасы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бойынша</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оқуды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аяқтаған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және</a:t>
          </a:r>
          <a:r>
            <a:rPr lang="ru-RU" dirty="0" smtClean="0">
              <a:solidFill>
                <a:schemeClr val="tx1"/>
              </a:solidFill>
              <a:latin typeface="Times New Roman" pitchFamily="18" charset="0"/>
              <a:cs typeface="Times New Roman" pitchFamily="18" charset="0"/>
            </a:rPr>
            <a:t> кадр </a:t>
          </a:r>
          <a:r>
            <a:rPr lang="ru-RU" dirty="0" err="1" smtClean="0">
              <a:solidFill>
                <a:schemeClr val="tx1"/>
              </a:solidFill>
              <a:latin typeface="Times New Roman" pitchFamily="18" charset="0"/>
              <a:cs typeface="Times New Roman" pitchFamily="18" charset="0"/>
            </a:rPr>
            <a:t>резервіне</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енгізілген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педагогтерге</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лауазымға</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тағайындалған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кезде</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аттестаттау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рәсімінен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өтпей</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бірінші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санатты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басшы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біліктілік</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санаты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беріледі</a:t>
          </a:r>
          <a:r>
            <a:rPr lang="ru-RU" dirty="0" smtClean="0">
              <a:solidFill>
                <a:schemeClr val="tx1"/>
              </a:solidFill>
              <a:latin typeface="Times New Roman" pitchFamily="18" charset="0"/>
              <a:cs typeface="Times New Roman" pitchFamily="18" charset="0"/>
            </a:rPr>
            <a:t>. </a:t>
          </a:r>
          <a:endParaRPr lang="ru-RU" dirty="0">
            <a:solidFill>
              <a:schemeClr val="tx1"/>
            </a:solidFill>
            <a:latin typeface="Times New Roman" pitchFamily="18" charset="0"/>
            <a:cs typeface="Times New Roman" pitchFamily="18" charset="0"/>
          </a:endParaRPr>
        </a:p>
      </dgm:t>
    </dgm:pt>
    <dgm:pt modelId="{67621BFE-BE1B-41E7-BDF4-CFAA472DFCA5}" type="parTrans" cxnId="{027C75B7-1C09-440C-9496-D11AA54C00A2}">
      <dgm:prSet/>
      <dgm:spPr/>
      <dgm:t>
        <a:bodyPr/>
        <a:lstStyle/>
        <a:p>
          <a:endParaRPr lang="ru-RU">
            <a:solidFill>
              <a:schemeClr val="tx1"/>
            </a:solidFill>
          </a:endParaRPr>
        </a:p>
      </dgm:t>
    </dgm:pt>
    <dgm:pt modelId="{0000ACAD-FD9D-48DC-B508-3566BE6929EC}" type="sibTrans" cxnId="{027C75B7-1C09-440C-9496-D11AA54C00A2}">
      <dgm:prSet/>
      <dgm:spPr/>
      <dgm:t>
        <a:bodyPr/>
        <a:lstStyle/>
        <a:p>
          <a:endParaRPr lang="ru-RU">
            <a:solidFill>
              <a:schemeClr val="tx1"/>
            </a:solidFill>
          </a:endParaRPr>
        </a:p>
      </dgm:t>
    </dgm:pt>
    <dgm:pt modelId="{F4FE2469-658F-43C8-B5D5-EEC17CA43E71}" type="pres">
      <dgm:prSet presAssocID="{9354DE43-6D2D-483F-A542-9488BEAA17D4}" presName="linear" presStyleCnt="0">
        <dgm:presLayoutVars>
          <dgm:animLvl val="lvl"/>
          <dgm:resizeHandles val="exact"/>
        </dgm:presLayoutVars>
      </dgm:prSet>
      <dgm:spPr/>
      <dgm:t>
        <a:bodyPr/>
        <a:lstStyle/>
        <a:p>
          <a:endParaRPr lang="ru-RU"/>
        </a:p>
      </dgm:t>
    </dgm:pt>
    <dgm:pt modelId="{0C0ED8E0-4564-4371-A670-228583A09A33}" type="pres">
      <dgm:prSet presAssocID="{4661A1C7-E2A9-409D-917A-871CB96DF6BD}" presName="parentText" presStyleLbl="node1" presStyleIdx="0" presStyleCnt="4" custScaleY="118987">
        <dgm:presLayoutVars>
          <dgm:chMax val="0"/>
          <dgm:bulletEnabled val="1"/>
        </dgm:presLayoutVars>
      </dgm:prSet>
      <dgm:spPr/>
      <dgm:t>
        <a:bodyPr/>
        <a:lstStyle/>
        <a:p>
          <a:endParaRPr lang="ru-RU"/>
        </a:p>
      </dgm:t>
    </dgm:pt>
    <dgm:pt modelId="{996A405B-4345-4DE3-9DEB-E0554AF2E5F8}" type="pres">
      <dgm:prSet presAssocID="{D46FA9E2-8292-4F3E-9DC6-B6069BC7D1A8}" presName="spacer" presStyleCnt="0"/>
      <dgm:spPr/>
    </dgm:pt>
    <dgm:pt modelId="{90E03227-BA32-4436-872A-A265F0C8827B}" type="pres">
      <dgm:prSet presAssocID="{BC848A50-B65F-4805-9C89-F714D484D9F5}" presName="parentText" presStyleLbl="node1" presStyleIdx="1" presStyleCnt="4">
        <dgm:presLayoutVars>
          <dgm:chMax val="0"/>
          <dgm:bulletEnabled val="1"/>
        </dgm:presLayoutVars>
      </dgm:prSet>
      <dgm:spPr/>
      <dgm:t>
        <a:bodyPr/>
        <a:lstStyle/>
        <a:p>
          <a:endParaRPr lang="ru-RU"/>
        </a:p>
      </dgm:t>
    </dgm:pt>
    <dgm:pt modelId="{7CD93605-AEF8-4D23-8FE2-F26ED532F1CC}" type="pres">
      <dgm:prSet presAssocID="{8C2D9B45-18FC-41C5-8E0A-93FA200E15F9}" presName="spacer" presStyleCnt="0"/>
      <dgm:spPr/>
    </dgm:pt>
    <dgm:pt modelId="{2922DB54-7992-4F04-96F9-A0F7F54AEFF5}" type="pres">
      <dgm:prSet presAssocID="{8703C359-EE31-40FE-AC50-4D9AED12D026}" presName="parentText" presStyleLbl="node1" presStyleIdx="2" presStyleCnt="4">
        <dgm:presLayoutVars>
          <dgm:chMax val="0"/>
          <dgm:bulletEnabled val="1"/>
        </dgm:presLayoutVars>
      </dgm:prSet>
      <dgm:spPr/>
      <dgm:t>
        <a:bodyPr/>
        <a:lstStyle/>
        <a:p>
          <a:endParaRPr lang="ru-RU"/>
        </a:p>
      </dgm:t>
    </dgm:pt>
    <dgm:pt modelId="{8BDB240E-772C-4A9D-BE69-3C553CE27B3A}" type="pres">
      <dgm:prSet presAssocID="{4333D37E-CF30-4666-909E-B47051C12FC4}" presName="spacer" presStyleCnt="0"/>
      <dgm:spPr/>
    </dgm:pt>
    <dgm:pt modelId="{9F3D1BD6-5D07-496A-AF94-C35CD3CCCFCA}" type="pres">
      <dgm:prSet presAssocID="{5F3E7708-42FA-4C68-9854-08301C83A317}" presName="parentText" presStyleLbl="node1" presStyleIdx="3" presStyleCnt="4" custScaleY="110318">
        <dgm:presLayoutVars>
          <dgm:chMax val="0"/>
          <dgm:bulletEnabled val="1"/>
        </dgm:presLayoutVars>
      </dgm:prSet>
      <dgm:spPr/>
      <dgm:t>
        <a:bodyPr/>
        <a:lstStyle/>
        <a:p>
          <a:endParaRPr lang="ru-RU"/>
        </a:p>
      </dgm:t>
    </dgm:pt>
  </dgm:ptLst>
  <dgm:cxnLst>
    <dgm:cxn modelId="{96E31482-4A04-4B70-B436-5C8C0871D4A3}" srcId="{9354DE43-6D2D-483F-A542-9488BEAA17D4}" destId="{4661A1C7-E2A9-409D-917A-871CB96DF6BD}" srcOrd="0" destOrd="0" parTransId="{23CB7E51-285C-46B5-96D9-C80417925A79}" sibTransId="{D46FA9E2-8292-4F3E-9DC6-B6069BC7D1A8}"/>
    <dgm:cxn modelId="{F8EE7A1D-1057-48EF-9997-479F5830DCE7}" srcId="{9354DE43-6D2D-483F-A542-9488BEAA17D4}" destId="{BC848A50-B65F-4805-9C89-F714D484D9F5}" srcOrd="1" destOrd="0" parTransId="{25A0F910-B08A-4B78-94F3-0C13EC7E15E3}" sibTransId="{8C2D9B45-18FC-41C5-8E0A-93FA200E15F9}"/>
    <dgm:cxn modelId="{FCF96A06-14C3-4117-A957-6E966D6CE5E6}" type="presOf" srcId="{4661A1C7-E2A9-409D-917A-871CB96DF6BD}" destId="{0C0ED8E0-4564-4371-A670-228583A09A33}" srcOrd="0" destOrd="0" presId="urn:microsoft.com/office/officeart/2005/8/layout/vList2"/>
    <dgm:cxn modelId="{027C75B7-1C09-440C-9496-D11AA54C00A2}" srcId="{9354DE43-6D2D-483F-A542-9488BEAA17D4}" destId="{5F3E7708-42FA-4C68-9854-08301C83A317}" srcOrd="3" destOrd="0" parTransId="{67621BFE-BE1B-41E7-BDF4-CFAA472DFCA5}" sibTransId="{0000ACAD-FD9D-48DC-B508-3566BE6929EC}"/>
    <dgm:cxn modelId="{697955C0-F33D-4CC8-885C-21303491A60C}" type="presOf" srcId="{8703C359-EE31-40FE-AC50-4D9AED12D026}" destId="{2922DB54-7992-4F04-96F9-A0F7F54AEFF5}" srcOrd="0" destOrd="0" presId="urn:microsoft.com/office/officeart/2005/8/layout/vList2"/>
    <dgm:cxn modelId="{23EAF96D-78F3-427C-ADA4-399A96AAD4CA}" srcId="{9354DE43-6D2D-483F-A542-9488BEAA17D4}" destId="{8703C359-EE31-40FE-AC50-4D9AED12D026}" srcOrd="2" destOrd="0" parTransId="{5697EE88-1293-47BE-ADE8-D1A8224025D8}" sibTransId="{4333D37E-CF30-4666-909E-B47051C12FC4}"/>
    <dgm:cxn modelId="{E2453E21-084B-47D5-AB87-41A62B3EECD2}" type="presOf" srcId="{9354DE43-6D2D-483F-A542-9488BEAA17D4}" destId="{F4FE2469-658F-43C8-B5D5-EEC17CA43E71}" srcOrd="0" destOrd="0" presId="urn:microsoft.com/office/officeart/2005/8/layout/vList2"/>
    <dgm:cxn modelId="{6A6579F7-BBFE-4866-86A1-D9A5060B18DF}" type="presOf" srcId="{BC848A50-B65F-4805-9C89-F714D484D9F5}" destId="{90E03227-BA32-4436-872A-A265F0C8827B}" srcOrd="0" destOrd="0" presId="urn:microsoft.com/office/officeart/2005/8/layout/vList2"/>
    <dgm:cxn modelId="{68ACD464-D6F7-4D0B-BCF5-5C408D0AB480}" type="presOf" srcId="{5F3E7708-42FA-4C68-9854-08301C83A317}" destId="{9F3D1BD6-5D07-496A-AF94-C35CD3CCCFCA}" srcOrd="0" destOrd="0" presId="urn:microsoft.com/office/officeart/2005/8/layout/vList2"/>
    <dgm:cxn modelId="{9F777A8C-4310-4ED0-A426-9F5A214F3859}" type="presParOf" srcId="{F4FE2469-658F-43C8-B5D5-EEC17CA43E71}" destId="{0C0ED8E0-4564-4371-A670-228583A09A33}" srcOrd="0" destOrd="0" presId="urn:microsoft.com/office/officeart/2005/8/layout/vList2"/>
    <dgm:cxn modelId="{487C9564-4991-45A7-8CA3-6AC426C07EAD}" type="presParOf" srcId="{F4FE2469-658F-43C8-B5D5-EEC17CA43E71}" destId="{996A405B-4345-4DE3-9DEB-E0554AF2E5F8}" srcOrd="1" destOrd="0" presId="urn:microsoft.com/office/officeart/2005/8/layout/vList2"/>
    <dgm:cxn modelId="{82039C3F-B6E2-4B92-A049-C55CA3B6F223}" type="presParOf" srcId="{F4FE2469-658F-43C8-B5D5-EEC17CA43E71}" destId="{90E03227-BA32-4436-872A-A265F0C8827B}" srcOrd="2" destOrd="0" presId="urn:microsoft.com/office/officeart/2005/8/layout/vList2"/>
    <dgm:cxn modelId="{7B18F6DD-E227-4C0E-B7C6-894E424346E1}" type="presParOf" srcId="{F4FE2469-658F-43C8-B5D5-EEC17CA43E71}" destId="{7CD93605-AEF8-4D23-8FE2-F26ED532F1CC}" srcOrd="3" destOrd="0" presId="urn:microsoft.com/office/officeart/2005/8/layout/vList2"/>
    <dgm:cxn modelId="{D0FABBC6-05FF-4D74-8964-17801806F42C}" type="presParOf" srcId="{F4FE2469-658F-43C8-B5D5-EEC17CA43E71}" destId="{2922DB54-7992-4F04-96F9-A0F7F54AEFF5}" srcOrd="4" destOrd="0" presId="urn:microsoft.com/office/officeart/2005/8/layout/vList2"/>
    <dgm:cxn modelId="{888DD595-D894-4587-B604-1680D1884C6D}" type="presParOf" srcId="{F4FE2469-658F-43C8-B5D5-EEC17CA43E71}" destId="{8BDB240E-772C-4A9D-BE69-3C553CE27B3A}" srcOrd="5" destOrd="0" presId="urn:microsoft.com/office/officeart/2005/8/layout/vList2"/>
    <dgm:cxn modelId="{66D2836A-31F9-4A16-9EC7-8CF0568E04F9}" type="presParOf" srcId="{F4FE2469-658F-43C8-B5D5-EEC17CA43E71}" destId="{9F3D1BD6-5D07-496A-AF94-C35CD3CCCFC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A66F2F-3776-4270-8959-4B3A55FF36D8}"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5DCEF765-911B-4865-841C-00DD54B36EE9}" type="pres">
      <dgm:prSet presAssocID="{05A66F2F-3776-4270-8959-4B3A55FF36D8}" presName="linear" presStyleCnt="0">
        <dgm:presLayoutVars>
          <dgm:animLvl val="lvl"/>
          <dgm:resizeHandles val="exact"/>
        </dgm:presLayoutVars>
      </dgm:prSet>
      <dgm:spPr/>
      <dgm:t>
        <a:bodyPr/>
        <a:lstStyle/>
        <a:p>
          <a:endParaRPr lang="ru-RU"/>
        </a:p>
      </dgm:t>
    </dgm:pt>
  </dgm:ptLst>
  <dgm:cxnLst>
    <dgm:cxn modelId="{83F75DAF-87A2-496B-9A0F-912209CF24B1}" type="presOf" srcId="{05A66F2F-3776-4270-8959-4B3A55FF36D8}" destId="{5DCEF765-911B-4865-841C-00DD54B36E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92A6C5-792D-4C5E-8BB1-DE2D7DD9747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A1E5361D-57EB-4D06-9CD0-9299D754EB25}">
      <dgm:prSet custT="1"/>
      <dgm:spPr/>
      <dgm:t>
        <a:bodyPr/>
        <a:lstStyle/>
        <a:p>
          <a:pPr algn="l" rtl="0"/>
          <a:r>
            <a:rPr lang="ru-RU" sz="1800" dirty="0" smtClean="0">
              <a:latin typeface="Times New Roman" pitchFamily="18" charset="0"/>
              <a:cs typeface="Times New Roman" pitchFamily="18" charset="0"/>
            </a:rPr>
            <a:t>60. </a:t>
          </a:r>
          <a:r>
            <a:rPr lang="ru-RU" sz="1800" dirty="0" err="1" smtClean="0">
              <a:latin typeface="Times New Roman" pitchFamily="18" charset="0"/>
              <a:cs typeface="Times New Roman" pitchFamily="18" charset="0"/>
            </a:rPr>
            <a:t>Жасы</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зейнеткерлікке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төрт</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жылдан</a:t>
          </a:r>
          <a:r>
            <a:rPr lang="ru-RU" sz="1800" dirty="0" smtClean="0">
              <a:latin typeface="Times New Roman" pitchFamily="18" charset="0"/>
              <a:cs typeface="Times New Roman" pitchFamily="18" charset="0"/>
            </a:rPr>
            <a:t> аз </a:t>
          </a:r>
          <a:r>
            <a:rPr lang="ru-RU" sz="1800" dirty="0" err="1" smtClean="0">
              <a:latin typeface="Times New Roman" pitchFamily="18" charset="0"/>
              <a:cs typeface="Times New Roman" pitchFamily="18" charset="0"/>
            </a:rPr>
            <a:t>қалған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педагогтер</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аттестаттау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рәсімінен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босатылады</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Тағайындалған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біліктілік</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санаты</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оның</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берген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өтініші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негізінде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зейнеткерлік</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жасқа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толғанға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дейін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сақталады</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Біліктілік</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санатының</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қолданылу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мерзімін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ұзарту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туралы</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бұйрықты</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білім</a:t>
          </a:r>
          <a:r>
            <a:rPr lang="ru-RU" sz="1800" dirty="0" smtClean="0">
              <a:latin typeface="Times New Roman" pitchFamily="18" charset="0"/>
              <a:cs typeface="Times New Roman" pitchFamily="18" charset="0"/>
            </a:rPr>
            <a:t> беру </a:t>
          </a:r>
          <a:r>
            <a:rPr lang="ru-RU" sz="1800" dirty="0" err="1" smtClean="0">
              <a:latin typeface="Times New Roman" pitchFamily="18" charset="0"/>
              <a:cs typeface="Times New Roman" pitchFamily="18" charset="0"/>
            </a:rPr>
            <a:t>ұйымының</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басшысы</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шығарады</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Бұйрықтың</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күші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Қазақстан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Республикасының</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әлеуметтік</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кодексінде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белгіленген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зейнеткерлік</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жасқа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толғанға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дейін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сақталады</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Зейнеткерліке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шыққаннан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кейін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педагогикалық</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қызметті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жүзеге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асыруды</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жалғастыратын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зейнеткерлік</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жастағы</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педагогтер</a:t>
          </a:r>
          <a:r>
            <a:rPr lang="ru-RU" sz="1800" dirty="0" smtClean="0">
              <a:latin typeface="Times New Roman" pitchFamily="18" charset="0"/>
              <a:cs typeface="Times New Roman" pitchFamily="18" charset="0"/>
            </a:rPr>
            <a:t> 54-тармаққа </a:t>
          </a:r>
          <a:r>
            <a:rPr lang="ru-RU" sz="1800" dirty="0" err="1" smtClean="0">
              <a:latin typeface="Times New Roman" pitchFamily="18" charset="0"/>
              <a:cs typeface="Times New Roman" pitchFamily="18" charset="0"/>
            </a:rPr>
            <a:t>сәйкес</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аттестаттау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рәсімінен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өтеді</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dgm:t>
    </dgm:pt>
    <dgm:pt modelId="{8720CCDB-FBFE-4A4E-A4E7-71F5945C4D0D}" type="parTrans" cxnId="{DC1980B3-66DE-4F3E-8BF7-81D974FA1795}">
      <dgm:prSet/>
      <dgm:spPr/>
      <dgm:t>
        <a:bodyPr/>
        <a:lstStyle/>
        <a:p>
          <a:endParaRPr lang="ru-RU" sz="1600"/>
        </a:p>
      </dgm:t>
    </dgm:pt>
    <dgm:pt modelId="{1E33142B-A6F9-4D9B-9938-921B59802C25}" type="sibTrans" cxnId="{DC1980B3-66DE-4F3E-8BF7-81D974FA1795}">
      <dgm:prSet/>
      <dgm:spPr/>
      <dgm:t>
        <a:bodyPr/>
        <a:lstStyle/>
        <a:p>
          <a:endParaRPr lang="ru-RU" sz="1600"/>
        </a:p>
      </dgm:t>
    </dgm:pt>
    <dgm:pt modelId="{5B5542A6-5AB2-4199-A4A9-DF7E03882160}" type="pres">
      <dgm:prSet presAssocID="{3892A6C5-792D-4C5E-8BB1-DE2D7DD9747A}" presName="linear" presStyleCnt="0">
        <dgm:presLayoutVars>
          <dgm:animLvl val="lvl"/>
          <dgm:resizeHandles val="exact"/>
        </dgm:presLayoutVars>
      </dgm:prSet>
      <dgm:spPr/>
      <dgm:t>
        <a:bodyPr/>
        <a:lstStyle/>
        <a:p>
          <a:endParaRPr lang="ru-RU"/>
        </a:p>
      </dgm:t>
    </dgm:pt>
    <dgm:pt modelId="{DA07091D-59EC-47C5-9224-E935A999AF0F}" type="pres">
      <dgm:prSet presAssocID="{A1E5361D-57EB-4D06-9CD0-9299D754EB25}" presName="parentText" presStyleLbl="node1" presStyleIdx="0" presStyleCnt="1" custScaleY="129539" custLinFactNeighborX="291" custLinFactNeighborY="163">
        <dgm:presLayoutVars>
          <dgm:chMax val="0"/>
          <dgm:bulletEnabled val="1"/>
        </dgm:presLayoutVars>
      </dgm:prSet>
      <dgm:spPr/>
      <dgm:t>
        <a:bodyPr/>
        <a:lstStyle/>
        <a:p>
          <a:endParaRPr lang="ru-RU"/>
        </a:p>
      </dgm:t>
    </dgm:pt>
  </dgm:ptLst>
  <dgm:cxnLst>
    <dgm:cxn modelId="{A0CDD833-119A-4018-BAE0-00B3241D1345}" type="presOf" srcId="{A1E5361D-57EB-4D06-9CD0-9299D754EB25}" destId="{DA07091D-59EC-47C5-9224-E935A999AF0F}" srcOrd="0" destOrd="0" presId="urn:microsoft.com/office/officeart/2005/8/layout/vList2"/>
    <dgm:cxn modelId="{DC1980B3-66DE-4F3E-8BF7-81D974FA1795}" srcId="{3892A6C5-792D-4C5E-8BB1-DE2D7DD9747A}" destId="{A1E5361D-57EB-4D06-9CD0-9299D754EB25}" srcOrd="0" destOrd="0" parTransId="{8720CCDB-FBFE-4A4E-A4E7-71F5945C4D0D}" sibTransId="{1E33142B-A6F9-4D9B-9938-921B59802C25}"/>
    <dgm:cxn modelId="{7A4E4916-6EFB-4831-ACE6-9968FBA20516}" type="presOf" srcId="{3892A6C5-792D-4C5E-8BB1-DE2D7DD9747A}" destId="{5B5542A6-5AB2-4199-A4A9-DF7E03882160}" srcOrd="0" destOrd="0" presId="urn:microsoft.com/office/officeart/2005/8/layout/vList2"/>
    <dgm:cxn modelId="{08C054D0-DB8B-4343-B8C1-30563076B632}" type="presParOf" srcId="{5B5542A6-5AB2-4199-A4A9-DF7E03882160}" destId="{DA07091D-59EC-47C5-9224-E935A999AF0F}"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700E35-BFEA-4A54-B336-BE8DDC606E1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5A18EFE6-D22E-4240-9AC0-F2AC95F83824}">
      <dgm:prSet custT="1"/>
      <dgm:spPr/>
      <dgm:t>
        <a:bodyPr/>
        <a:lstStyle/>
        <a:p>
          <a:pPr rtl="0"/>
          <a:r>
            <a:rPr lang="ru-RU" sz="1600" dirty="0" smtClean="0"/>
            <a:t>62. </a:t>
          </a:r>
          <a:r>
            <a:rPr lang="ru-RU" sz="1600" dirty="0" err="1" smtClean="0">
              <a:latin typeface="Times New Roman" pitchFamily="18" charset="0"/>
              <a:cs typeface="Times New Roman" pitchFamily="18" charset="0"/>
            </a:rPr>
            <a:t>Білім</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туралы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дипломда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бір</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мамандық</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ретінде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көрсетілген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пәндерді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оқыту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кезінде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біліктілік</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санатын</a:t>
          </a:r>
          <a:r>
            <a:rPr lang="ru-RU" sz="1600" dirty="0" smtClean="0">
              <a:latin typeface="Times New Roman" pitchFamily="18" charset="0"/>
              <a:cs typeface="Times New Roman" pitchFamily="18" charset="0"/>
            </a:rPr>
            <a:t> беру </a:t>
          </a:r>
          <a:r>
            <a:rPr lang="ru-RU" sz="1600" dirty="0" err="1" smtClean="0">
              <a:latin typeface="Times New Roman" pitchFamily="18" charset="0"/>
              <a:cs typeface="Times New Roman" pitchFamily="18" charset="0"/>
            </a:rPr>
            <a:t>негізгі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лауазым</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бойынша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жүргізіледі</a:t>
          </a:r>
          <a:r>
            <a:rPr lang="ru-RU" sz="1600" dirty="0" smtClean="0">
              <a:latin typeface="Times New Roman" pitchFamily="18" charset="0"/>
              <a:cs typeface="Times New Roman" pitchFamily="18" charset="0"/>
            </a:rPr>
            <a:t>. </a:t>
          </a:r>
        </a:p>
        <a:p>
          <a:pPr rtl="0"/>
          <a:r>
            <a:rPr lang="ru-RU" sz="1600" dirty="0" err="1" smtClean="0">
              <a:latin typeface="Times New Roman" pitchFamily="18" charset="0"/>
              <a:cs typeface="Times New Roman" pitchFamily="18" charset="0"/>
            </a:rPr>
            <a:t>Негізгі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лауазым</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бойынша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берілген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біліктілік</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санаты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білім</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туралы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дипломда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бір</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мамандық</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ретінде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көрсетілген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оқытылатын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пәндерге</a:t>
          </a:r>
          <a:r>
            <a:rPr lang="ru-RU" sz="1600" dirty="0" smtClean="0">
              <a:latin typeface="Times New Roman" pitchFamily="18" charset="0"/>
              <a:cs typeface="Times New Roman" pitchFamily="18" charset="0"/>
            </a:rPr>
            <a:t> де </a:t>
          </a:r>
          <a:r>
            <a:rPr lang="ru-RU" sz="1600" dirty="0" err="1" smtClean="0">
              <a:latin typeface="Times New Roman" pitchFamily="18" charset="0"/>
              <a:cs typeface="Times New Roman" pitchFamily="18" charset="0"/>
            </a:rPr>
            <a:t>қолданылады</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dgm:t>
    </dgm:pt>
    <dgm:pt modelId="{50EB33D4-0097-47E2-AF1A-8CD53AC34D06}" type="parTrans" cxnId="{3BFE6192-CF29-403C-9C32-8742C3AF0440}">
      <dgm:prSet/>
      <dgm:spPr/>
      <dgm:t>
        <a:bodyPr/>
        <a:lstStyle/>
        <a:p>
          <a:endParaRPr lang="ru-RU" sz="1600"/>
        </a:p>
      </dgm:t>
    </dgm:pt>
    <dgm:pt modelId="{E53A3E48-298A-4A34-8ACE-28C6652E3B21}" type="sibTrans" cxnId="{3BFE6192-CF29-403C-9C32-8742C3AF0440}">
      <dgm:prSet/>
      <dgm:spPr/>
      <dgm:t>
        <a:bodyPr/>
        <a:lstStyle/>
        <a:p>
          <a:endParaRPr lang="ru-RU" sz="1600"/>
        </a:p>
      </dgm:t>
    </dgm:pt>
    <dgm:pt modelId="{03D2D1C8-06D1-42BD-B932-26A04F0873D5}">
      <dgm:prSet custT="1"/>
      <dgm:spPr/>
      <dgm:t>
        <a:bodyPr/>
        <a:lstStyle/>
        <a:p>
          <a:pPr rtl="0"/>
          <a:r>
            <a:rPr lang="ru-RU" sz="1600" dirty="0" smtClean="0"/>
            <a:t>63. </a:t>
          </a:r>
          <a:r>
            <a:rPr lang="ru-RU" sz="1600" dirty="0" err="1" smtClean="0">
              <a:latin typeface="Times New Roman" pitchFamily="18" charset="0"/>
              <a:cs typeface="Times New Roman" pitchFamily="18" charset="0"/>
            </a:rPr>
            <a:t>Техникалық</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және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кәсіптік</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білім</a:t>
          </a:r>
          <a:r>
            <a:rPr lang="ru-RU" sz="1600" dirty="0" smtClean="0">
              <a:latin typeface="Times New Roman" pitchFamily="18" charset="0"/>
              <a:cs typeface="Times New Roman" pitchFamily="18" charset="0"/>
            </a:rPr>
            <a:t> беру </a:t>
          </a:r>
          <a:r>
            <a:rPr lang="ru-RU" sz="1600" dirty="0" err="1" smtClean="0">
              <a:latin typeface="Times New Roman" pitchFamily="18" charset="0"/>
              <a:cs typeface="Times New Roman" pitchFamily="18" charset="0"/>
            </a:rPr>
            <a:t>ұйымдарының</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оқу-өндірістік</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комбинаттары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педагогтері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кезекті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біліктілік</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санатын</a:t>
          </a:r>
          <a:r>
            <a:rPr lang="ru-RU" sz="1600" dirty="0" smtClean="0">
              <a:latin typeface="Times New Roman" pitchFamily="18" charset="0"/>
              <a:cs typeface="Times New Roman" pitchFamily="18" charset="0"/>
            </a:rPr>
            <a:t> беру (</a:t>
          </a:r>
          <a:r>
            <a:rPr lang="ru-RU" sz="1600" dirty="0" err="1" smtClean="0">
              <a:latin typeface="Times New Roman" pitchFamily="18" charset="0"/>
              <a:cs typeface="Times New Roman" pitchFamily="18" charset="0"/>
            </a:rPr>
            <a:t>растауды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оқытатын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бейінге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немесе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атқаратын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лауазымына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сәйкес</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өтеді</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dgm:t>
    </dgm:pt>
    <dgm:pt modelId="{10E4B538-A57D-4E49-8C83-E152294E358A}" type="parTrans" cxnId="{3E50572F-1191-431C-9DB8-7BFAB968FC89}">
      <dgm:prSet/>
      <dgm:spPr/>
      <dgm:t>
        <a:bodyPr/>
        <a:lstStyle/>
        <a:p>
          <a:endParaRPr lang="ru-RU" sz="1600"/>
        </a:p>
      </dgm:t>
    </dgm:pt>
    <dgm:pt modelId="{9BD5047F-3091-4251-A0F3-3C707F51E08C}" type="sibTrans" cxnId="{3E50572F-1191-431C-9DB8-7BFAB968FC89}">
      <dgm:prSet/>
      <dgm:spPr/>
      <dgm:t>
        <a:bodyPr/>
        <a:lstStyle/>
        <a:p>
          <a:endParaRPr lang="ru-RU" sz="1600"/>
        </a:p>
      </dgm:t>
    </dgm:pt>
    <dgm:pt modelId="{25012272-50B5-435C-BF83-F67E02893DE7}" type="pres">
      <dgm:prSet presAssocID="{FC700E35-BFEA-4A54-B336-BE8DDC606E1E}" presName="linear" presStyleCnt="0">
        <dgm:presLayoutVars>
          <dgm:animLvl val="lvl"/>
          <dgm:resizeHandles val="exact"/>
        </dgm:presLayoutVars>
      </dgm:prSet>
      <dgm:spPr/>
      <dgm:t>
        <a:bodyPr/>
        <a:lstStyle/>
        <a:p>
          <a:endParaRPr lang="ru-RU"/>
        </a:p>
      </dgm:t>
    </dgm:pt>
    <dgm:pt modelId="{C09A5B9D-46BB-440C-A309-576B592AEDE8}" type="pres">
      <dgm:prSet presAssocID="{5A18EFE6-D22E-4240-9AC0-F2AC95F83824}" presName="parentText" presStyleLbl="node1" presStyleIdx="0" presStyleCnt="2">
        <dgm:presLayoutVars>
          <dgm:chMax val="0"/>
          <dgm:bulletEnabled val="1"/>
        </dgm:presLayoutVars>
      </dgm:prSet>
      <dgm:spPr/>
      <dgm:t>
        <a:bodyPr/>
        <a:lstStyle/>
        <a:p>
          <a:endParaRPr lang="ru-RU"/>
        </a:p>
      </dgm:t>
    </dgm:pt>
    <dgm:pt modelId="{17D41F3F-5651-49A6-BF07-FF346D8259CC}" type="pres">
      <dgm:prSet presAssocID="{E53A3E48-298A-4A34-8ACE-28C6652E3B21}" presName="spacer" presStyleCnt="0"/>
      <dgm:spPr/>
    </dgm:pt>
    <dgm:pt modelId="{90445BA2-5CE3-4B0B-851F-026842D6F1D4}" type="pres">
      <dgm:prSet presAssocID="{03D2D1C8-06D1-42BD-B932-26A04F0873D5}" presName="parentText" presStyleLbl="node1" presStyleIdx="1" presStyleCnt="2">
        <dgm:presLayoutVars>
          <dgm:chMax val="0"/>
          <dgm:bulletEnabled val="1"/>
        </dgm:presLayoutVars>
      </dgm:prSet>
      <dgm:spPr/>
      <dgm:t>
        <a:bodyPr/>
        <a:lstStyle/>
        <a:p>
          <a:endParaRPr lang="ru-RU"/>
        </a:p>
      </dgm:t>
    </dgm:pt>
  </dgm:ptLst>
  <dgm:cxnLst>
    <dgm:cxn modelId="{3E50572F-1191-431C-9DB8-7BFAB968FC89}" srcId="{FC700E35-BFEA-4A54-B336-BE8DDC606E1E}" destId="{03D2D1C8-06D1-42BD-B932-26A04F0873D5}" srcOrd="1" destOrd="0" parTransId="{10E4B538-A57D-4E49-8C83-E152294E358A}" sibTransId="{9BD5047F-3091-4251-A0F3-3C707F51E08C}"/>
    <dgm:cxn modelId="{3BFE6192-CF29-403C-9C32-8742C3AF0440}" srcId="{FC700E35-BFEA-4A54-B336-BE8DDC606E1E}" destId="{5A18EFE6-D22E-4240-9AC0-F2AC95F83824}" srcOrd="0" destOrd="0" parTransId="{50EB33D4-0097-47E2-AF1A-8CD53AC34D06}" sibTransId="{E53A3E48-298A-4A34-8ACE-28C6652E3B21}"/>
    <dgm:cxn modelId="{F85411F6-0957-417E-A44C-C94EFC57D0E6}" type="presOf" srcId="{03D2D1C8-06D1-42BD-B932-26A04F0873D5}" destId="{90445BA2-5CE3-4B0B-851F-026842D6F1D4}" srcOrd="0" destOrd="0" presId="urn:microsoft.com/office/officeart/2005/8/layout/vList2"/>
    <dgm:cxn modelId="{59BA4F41-824A-4E10-BDE9-5AC93F0A3908}" type="presOf" srcId="{FC700E35-BFEA-4A54-B336-BE8DDC606E1E}" destId="{25012272-50B5-435C-BF83-F67E02893DE7}" srcOrd="0" destOrd="0" presId="urn:microsoft.com/office/officeart/2005/8/layout/vList2"/>
    <dgm:cxn modelId="{CEA5DE25-8D58-4701-8E56-136E823983C0}" type="presOf" srcId="{5A18EFE6-D22E-4240-9AC0-F2AC95F83824}" destId="{C09A5B9D-46BB-440C-A309-576B592AEDE8}" srcOrd="0" destOrd="0" presId="urn:microsoft.com/office/officeart/2005/8/layout/vList2"/>
    <dgm:cxn modelId="{F0C40BF0-F60B-4D84-A0D9-623B089F040E}" type="presParOf" srcId="{25012272-50B5-435C-BF83-F67E02893DE7}" destId="{C09A5B9D-46BB-440C-A309-576B592AEDE8}" srcOrd="0" destOrd="0" presId="urn:microsoft.com/office/officeart/2005/8/layout/vList2"/>
    <dgm:cxn modelId="{61B66FEA-59FB-4825-9766-DC9834328131}" type="presParOf" srcId="{25012272-50B5-435C-BF83-F67E02893DE7}" destId="{17D41F3F-5651-49A6-BF07-FF346D8259CC}" srcOrd="1" destOrd="0" presId="urn:microsoft.com/office/officeart/2005/8/layout/vList2"/>
    <dgm:cxn modelId="{E8B2DAF5-B78C-4FD3-B86F-9D409BD61E54}" type="presParOf" srcId="{25012272-50B5-435C-BF83-F67E02893DE7}" destId="{90445BA2-5CE3-4B0B-851F-026842D6F1D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8B001-5A07-4F99-B4DB-1EDB7DFB975A}">
      <dsp:nvSpPr>
        <dsp:cNvPr id="0" name=""/>
        <dsp:cNvSpPr/>
      </dsp:nvSpPr>
      <dsp:spPr>
        <a:xfrm>
          <a:off x="0" y="978257"/>
          <a:ext cx="7992888" cy="776634"/>
        </a:xfrm>
        <a:prstGeom prst="roundRect">
          <a:avLst/>
        </a:prstGeom>
        <a:gradFill rotWithShape="0">
          <a:gsLst>
            <a:gs pos="0">
              <a:schemeClr val="accent1">
                <a:alpha val="90000"/>
                <a:hueOff val="0"/>
                <a:satOff val="0"/>
                <a:lumOff val="0"/>
                <a:alphaOff val="0"/>
                <a:tint val="65000"/>
                <a:shade val="92000"/>
                <a:satMod val="130000"/>
              </a:schemeClr>
            </a:gs>
            <a:gs pos="45000">
              <a:schemeClr val="accent1">
                <a:alpha val="90000"/>
                <a:hueOff val="0"/>
                <a:satOff val="0"/>
                <a:lumOff val="0"/>
                <a:alphaOff val="0"/>
                <a:tint val="60000"/>
                <a:shade val="99000"/>
                <a:satMod val="120000"/>
              </a:schemeClr>
            </a:gs>
            <a:gs pos="100000">
              <a:schemeClr val="accent1">
                <a:alpha val="9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b="0" kern="1200" smtClean="0">
              <a:latin typeface="Times New Roman" pitchFamily="18" charset="0"/>
              <a:cs typeface="Times New Roman" pitchFamily="18" charset="0"/>
            </a:rPr>
            <a:t>1) біліктілік бағасы;</a:t>
          </a:r>
          <a:endParaRPr lang="ru-RU" sz="1400" b="0" kern="1200">
            <a:latin typeface="Times New Roman" pitchFamily="18" charset="0"/>
            <a:cs typeface="Times New Roman" pitchFamily="18" charset="0"/>
          </a:endParaRPr>
        </a:p>
      </dsp:txBody>
      <dsp:txXfrm>
        <a:off x="37912" y="1016169"/>
        <a:ext cx="7917064" cy="700810"/>
      </dsp:txXfrm>
    </dsp:sp>
    <dsp:sp modelId="{7D4684B5-3E4C-4005-B368-1C5F315DA4F9}">
      <dsp:nvSpPr>
        <dsp:cNvPr id="0" name=""/>
        <dsp:cNvSpPr/>
      </dsp:nvSpPr>
      <dsp:spPr>
        <a:xfrm>
          <a:off x="0" y="2187024"/>
          <a:ext cx="7992888" cy="809999"/>
        </a:xfrm>
        <a:prstGeom prst="roundRect">
          <a:avLst/>
        </a:prstGeom>
        <a:gradFill rotWithShape="0">
          <a:gsLst>
            <a:gs pos="0">
              <a:schemeClr val="accent1">
                <a:alpha val="90000"/>
                <a:hueOff val="0"/>
                <a:satOff val="0"/>
                <a:lumOff val="0"/>
                <a:alphaOff val="-20000"/>
                <a:tint val="65000"/>
                <a:shade val="92000"/>
                <a:satMod val="130000"/>
              </a:schemeClr>
            </a:gs>
            <a:gs pos="45000">
              <a:schemeClr val="accent1">
                <a:alpha val="90000"/>
                <a:hueOff val="0"/>
                <a:satOff val="0"/>
                <a:lumOff val="0"/>
                <a:alphaOff val="-20000"/>
                <a:tint val="60000"/>
                <a:shade val="99000"/>
                <a:satMod val="120000"/>
              </a:schemeClr>
            </a:gs>
            <a:gs pos="100000">
              <a:schemeClr val="accent1">
                <a:alpha val="90000"/>
                <a:hueOff val="0"/>
                <a:satOff val="0"/>
                <a:lumOff val="0"/>
                <a:alphaOff val="-2000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b="0" kern="1200" smtClean="0">
              <a:latin typeface="Times New Roman" pitchFamily="18" charset="0"/>
              <a:cs typeface="Times New Roman" pitchFamily="18" charset="0"/>
            </a:rPr>
            <a:t>2) ПББ;</a:t>
          </a:r>
          <a:endParaRPr lang="ru-RU" sz="1400" b="0" kern="1200">
            <a:latin typeface="Times New Roman" pitchFamily="18" charset="0"/>
            <a:cs typeface="Times New Roman" pitchFamily="18" charset="0"/>
          </a:endParaRPr>
        </a:p>
      </dsp:txBody>
      <dsp:txXfrm>
        <a:off x="39541" y="2226565"/>
        <a:ext cx="7913806" cy="730917"/>
      </dsp:txXfrm>
    </dsp:sp>
    <dsp:sp modelId="{72AA5B10-7B45-46C6-97A3-E53C610CB964}">
      <dsp:nvSpPr>
        <dsp:cNvPr id="0" name=""/>
        <dsp:cNvSpPr/>
      </dsp:nvSpPr>
      <dsp:spPr>
        <a:xfrm>
          <a:off x="0" y="3235452"/>
          <a:ext cx="7992888" cy="1216800"/>
        </a:xfrm>
        <a:prstGeom prst="roundRect">
          <a:avLst/>
        </a:prstGeom>
        <a:gradFill rotWithShape="0">
          <a:gsLst>
            <a:gs pos="0">
              <a:schemeClr val="accent1">
                <a:alpha val="90000"/>
                <a:hueOff val="0"/>
                <a:satOff val="0"/>
                <a:lumOff val="0"/>
                <a:alphaOff val="-40000"/>
                <a:tint val="65000"/>
                <a:shade val="92000"/>
                <a:satMod val="130000"/>
              </a:schemeClr>
            </a:gs>
            <a:gs pos="45000">
              <a:schemeClr val="accent1">
                <a:alpha val="90000"/>
                <a:hueOff val="0"/>
                <a:satOff val="0"/>
                <a:lumOff val="0"/>
                <a:alphaOff val="-40000"/>
                <a:tint val="60000"/>
                <a:shade val="99000"/>
                <a:satMod val="120000"/>
              </a:schemeClr>
            </a:gs>
            <a:gs pos="100000">
              <a:schemeClr val="accent1">
                <a:alpha val="90000"/>
                <a:hueOff val="0"/>
                <a:satOff val="0"/>
                <a:lumOff val="0"/>
                <a:alphaOff val="-4000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b="0" kern="1200" dirty="0" smtClean="0">
              <a:latin typeface="Times New Roman" pitchFamily="18" charset="0"/>
              <a:cs typeface="Times New Roman" pitchFamily="18" charset="0"/>
            </a:rPr>
            <a:t>3) </a:t>
          </a:r>
          <a:r>
            <a:rPr lang="ru-RU" sz="1400" b="0" kern="1200" dirty="0" err="1" smtClean="0">
              <a:latin typeface="Times New Roman" pitchFamily="18" charset="0"/>
              <a:cs typeface="Times New Roman" pitchFamily="18" charset="0"/>
            </a:rPr>
            <a:t>қызмет</a:t>
          </a:r>
          <a:r>
            <a:rPr lang="ru-RU" sz="1400" b="0" kern="1200" dirty="0" smtClean="0">
              <a:latin typeface="Times New Roman" pitchFamily="18" charset="0"/>
              <a:cs typeface="Times New Roman" pitchFamily="18" charset="0"/>
            </a:rPr>
            <a:t> </a:t>
          </a:r>
          <a:r>
            <a:rPr lang="ru-RU" sz="1400" b="0" kern="1200" dirty="0" err="1" smtClean="0">
              <a:latin typeface="Times New Roman" pitchFamily="18" charset="0"/>
              <a:cs typeface="Times New Roman" pitchFamily="18" charset="0"/>
            </a:rPr>
            <a:t>нәтижелерін</a:t>
          </a:r>
          <a:r>
            <a:rPr lang="ru-RU" sz="1400" b="0" kern="1200" dirty="0" smtClean="0">
              <a:latin typeface="Times New Roman" pitchFamily="18" charset="0"/>
              <a:cs typeface="Times New Roman" pitchFamily="18" charset="0"/>
            </a:rPr>
            <a:t> </a:t>
          </a:r>
          <a:r>
            <a:rPr lang="ru-RU" sz="1400" b="0" kern="1200" dirty="0" err="1" smtClean="0">
              <a:latin typeface="Times New Roman" pitchFamily="18" charset="0"/>
              <a:cs typeface="Times New Roman" pitchFamily="18" charset="0"/>
            </a:rPr>
            <a:t>кешенді</a:t>
          </a:r>
          <a:r>
            <a:rPr lang="ru-RU" sz="1400" b="0" kern="1200" dirty="0" smtClean="0">
              <a:latin typeface="Times New Roman" pitchFamily="18" charset="0"/>
              <a:cs typeface="Times New Roman" pitchFamily="18" charset="0"/>
            </a:rPr>
            <a:t> </a:t>
          </a:r>
          <a:r>
            <a:rPr lang="ru-RU" sz="1400" b="0" kern="1200" dirty="0" err="1" smtClean="0">
              <a:latin typeface="Times New Roman" pitchFamily="18" charset="0"/>
              <a:cs typeface="Times New Roman" pitchFamily="18" charset="0"/>
            </a:rPr>
            <a:t>талдамалық</a:t>
          </a:r>
          <a:r>
            <a:rPr lang="ru-RU" sz="1400" b="0" kern="1200" dirty="0" smtClean="0">
              <a:latin typeface="Times New Roman" pitchFamily="18" charset="0"/>
              <a:cs typeface="Times New Roman" pitchFamily="18" charset="0"/>
            </a:rPr>
            <a:t> </a:t>
          </a:r>
          <a:r>
            <a:rPr lang="ru-RU" sz="1400" b="0" kern="1200" dirty="0" err="1" smtClean="0">
              <a:latin typeface="Times New Roman" pitchFamily="18" charset="0"/>
              <a:cs typeface="Times New Roman" pitchFamily="18" charset="0"/>
            </a:rPr>
            <a:t>жинақтау</a:t>
          </a:r>
          <a:r>
            <a:rPr lang="ru-RU" sz="1400" b="0" kern="1200" dirty="0" smtClean="0">
              <a:latin typeface="Times New Roman" pitchFamily="18" charset="0"/>
              <a:cs typeface="Times New Roman" pitchFamily="18" charset="0"/>
            </a:rPr>
            <a:t>. </a:t>
          </a:r>
          <a:r>
            <a:rPr lang="ru-RU" sz="1400" b="0" kern="1200" dirty="0" err="1" smtClean="0">
              <a:latin typeface="Times New Roman" pitchFamily="18" charset="0"/>
              <a:cs typeface="Times New Roman" pitchFamily="18" charset="0"/>
            </a:rPr>
            <a:t>Білім</a:t>
          </a:r>
          <a:r>
            <a:rPr lang="ru-RU" sz="1400" b="0" kern="1200" dirty="0" smtClean="0">
              <a:latin typeface="Times New Roman" pitchFamily="18" charset="0"/>
              <a:cs typeface="Times New Roman" pitchFamily="18" charset="0"/>
            </a:rPr>
            <a:t> беру </a:t>
          </a:r>
          <a:r>
            <a:rPr lang="ru-RU" sz="1400" b="0" kern="1200" dirty="0" err="1" smtClean="0">
              <a:latin typeface="Times New Roman" pitchFamily="18" charset="0"/>
              <a:cs typeface="Times New Roman" pitchFamily="18" charset="0"/>
            </a:rPr>
            <a:t>ұйымының</a:t>
          </a:r>
          <a:r>
            <a:rPr lang="ru-RU" sz="1400" b="0" kern="1200" dirty="0" smtClean="0">
              <a:latin typeface="Times New Roman" pitchFamily="18" charset="0"/>
              <a:cs typeface="Times New Roman" pitchFamily="18" charset="0"/>
            </a:rPr>
            <a:t>, </a:t>
          </a:r>
          <a:r>
            <a:rPr lang="ru-RU" sz="1400" b="0" kern="1200" dirty="0" err="1" smtClean="0">
              <a:latin typeface="Times New Roman" pitchFamily="18" charset="0"/>
              <a:cs typeface="Times New Roman" pitchFamily="18" charset="0"/>
            </a:rPr>
            <a:t>әдістемелік</a:t>
          </a:r>
          <a:r>
            <a:rPr lang="ru-RU" sz="1400" b="0" kern="1200" dirty="0" smtClean="0">
              <a:latin typeface="Times New Roman" pitchFamily="18" charset="0"/>
              <a:cs typeface="Times New Roman" pitchFamily="18" charset="0"/>
            </a:rPr>
            <a:t> </a:t>
          </a:r>
          <a:r>
            <a:rPr lang="ru-RU" sz="1400" b="0" kern="1200" dirty="0" err="1" smtClean="0">
              <a:latin typeface="Times New Roman" pitchFamily="18" charset="0"/>
              <a:cs typeface="Times New Roman" pitchFamily="18" charset="0"/>
            </a:rPr>
            <a:t>кабинеттің</a:t>
          </a:r>
          <a:r>
            <a:rPr lang="ru-RU" sz="1400" b="0" kern="1200" dirty="0" smtClean="0">
              <a:latin typeface="Times New Roman" pitchFamily="18" charset="0"/>
              <a:cs typeface="Times New Roman" pitchFamily="18" charset="0"/>
            </a:rPr>
            <a:t> (</a:t>
          </a:r>
          <a:r>
            <a:rPr lang="ru-RU" sz="1400" b="0" kern="1200" dirty="0" err="1" smtClean="0">
              <a:latin typeface="Times New Roman" pitchFamily="18" charset="0"/>
              <a:cs typeface="Times New Roman" pitchFamily="18" charset="0"/>
            </a:rPr>
            <a:t>орталықтың</a:t>
          </a:r>
          <a:r>
            <a:rPr lang="ru-RU" sz="1400" b="0" kern="1200" dirty="0" smtClean="0">
              <a:latin typeface="Times New Roman" pitchFamily="18" charset="0"/>
              <a:cs typeface="Times New Roman" pitchFamily="18" charset="0"/>
            </a:rPr>
            <a:t>) </a:t>
          </a:r>
          <a:r>
            <a:rPr lang="ru-RU" sz="1400" b="0" kern="1200" dirty="0" err="1" smtClean="0">
              <a:latin typeface="Times New Roman" pitchFamily="18" charset="0"/>
              <a:cs typeface="Times New Roman" pitchFamily="18" charset="0"/>
            </a:rPr>
            <a:t>бірінші</a:t>
          </a:r>
          <a:r>
            <a:rPr lang="ru-RU" sz="1400" b="0" kern="1200" dirty="0" smtClean="0">
              <a:latin typeface="Times New Roman" pitchFamily="18" charset="0"/>
              <a:cs typeface="Times New Roman" pitchFamily="18" charset="0"/>
            </a:rPr>
            <a:t> </a:t>
          </a:r>
          <a:r>
            <a:rPr lang="ru-RU" sz="1400" b="0" kern="1200" dirty="0" err="1" smtClean="0">
              <a:latin typeface="Times New Roman" pitchFamily="18" charset="0"/>
              <a:cs typeface="Times New Roman" pitchFamily="18" charset="0"/>
            </a:rPr>
            <a:t>басшылары</a:t>
          </a:r>
          <a:r>
            <a:rPr lang="ru-RU" sz="1400" b="0" kern="1200" dirty="0" smtClean="0">
              <a:latin typeface="Times New Roman" pitchFamily="18" charset="0"/>
              <a:cs typeface="Times New Roman" pitchFamily="18" charset="0"/>
            </a:rPr>
            <a:t>, </a:t>
          </a:r>
          <a:r>
            <a:rPr lang="ru-RU" sz="1400" b="0" kern="1200" dirty="0" err="1" smtClean="0">
              <a:latin typeface="Times New Roman" pitchFamily="18" charset="0"/>
              <a:cs typeface="Times New Roman" pitchFamily="18" charset="0"/>
            </a:rPr>
            <a:t>басшылардың</a:t>
          </a:r>
          <a:r>
            <a:rPr lang="ru-RU" sz="1400" b="0" kern="1200" dirty="0" smtClean="0">
              <a:latin typeface="Times New Roman" pitchFamily="18" charset="0"/>
              <a:cs typeface="Times New Roman" pitchFamily="18" charset="0"/>
            </a:rPr>
            <a:t> </a:t>
          </a:r>
          <a:r>
            <a:rPr lang="ru-RU" sz="1400" b="0" kern="1200" dirty="0" err="1" smtClean="0">
              <a:latin typeface="Times New Roman" pitchFamily="18" charset="0"/>
              <a:cs typeface="Times New Roman" pitchFamily="18" charset="0"/>
            </a:rPr>
            <a:t>орынбасарлары</a:t>
          </a:r>
          <a:r>
            <a:rPr lang="ru-RU" sz="1400" b="0" kern="1200" dirty="0" smtClean="0">
              <a:latin typeface="Times New Roman" pitchFamily="18" charset="0"/>
              <a:cs typeface="Times New Roman" pitchFamily="18" charset="0"/>
            </a:rPr>
            <a:t>:</a:t>
          </a:r>
          <a:endParaRPr lang="ru-RU" sz="1400" b="0" kern="1200" dirty="0">
            <a:latin typeface="Times New Roman" pitchFamily="18" charset="0"/>
            <a:cs typeface="Times New Roman" pitchFamily="18" charset="0"/>
          </a:endParaRPr>
        </a:p>
      </dsp:txBody>
      <dsp:txXfrm>
        <a:off x="59399" y="3294851"/>
        <a:ext cx="7874090"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ED8E0-4564-4371-A670-228583A09A33}">
      <dsp:nvSpPr>
        <dsp:cNvPr id="0" name=""/>
        <dsp:cNvSpPr/>
      </dsp:nvSpPr>
      <dsp:spPr>
        <a:xfrm>
          <a:off x="0" y="486556"/>
          <a:ext cx="7992888" cy="121116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dirty="0" smtClean="0">
              <a:solidFill>
                <a:schemeClr val="tx1"/>
              </a:solidFill>
            </a:rPr>
            <a:t>29. </a:t>
          </a:r>
          <a:r>
            <a:rPr lang="kk-KZ" sz="1500" kern="1200" dirty="0" smtClean="0">
              <a:solidFill>
                <a:schemeClr val="tx1"/>
              </a:solidFill>
              <a:latin typeface="Times New Roman" pitchFamily="18" charset="0"/>
              <a:cs typeface="Times New Roman" pitchFamily="18" charset="0"/>
            </a:rPr>
            <a:t>«Мұғалімдер тапшылығы бар өңірлерге үздік педагогтерді тиісті қолдау шараларының пакетімен тарту қағидаларын бекіту туралы (Арнайы бағдарлама)» Қазақстан Республикасы Үкіметінің 2022 жылғы 13 маусымдағы     № 390 қаулысына сәйкес жұмысқа қабылданған мұғалімдерге аттестаттау рәсімінен өтпестен өтініші бойынша:</a:t>
          </a:r>
          <a:endParaRPr lang="ru-RU" sz="1500" kern="1200" dirty="0">
            <a:solidFill>
              <a:schemeClr val="tx1"/>
            </a:solidFill>
            <a:latin typeface="Times New Roman" pitchFamily="18" charset="0"/>
            <a:cs typeface="Times New Roman" pitchFamily="18" charset="0"/>
          </a:endParaRPr>
        </a:p>
      </dsp:txBody>
      <dsp:txXfrm>
        <a:off x="59124" y="545680"/>
        <a:ext cx="7874640" cy="1092920"/>
      </dsp:txXfrm>
    </dsp:sp>
    <dsp:sp modelId="{90E03227-BA32-4436-872A-A265F0C8827B}">
      <dsp:nvSpPr>
        <dsp:cNvPr id="0" name=""/>
        <dsp:cNvSpPr/>
      </dsp:nvSpPr>
      <dsp:spPr>
        <a:xfrm>
          <a:off x="0" y="1740924"/>
          <a:ext cx="7992888" cy="1017900"/>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dirty="0" err="1" smtClean="0">
              <a:solidFill>
                <a:schemeClr val="tx1"/>
              </a:solidFill>
              <a:latin typeface="Times New Roman" pitchFamily="18" charset="0"/>
              <a:cs typeface="Times New Roman" pitchFamily="18" charset="0"/>
            </a:rPr>
            <a:t>жоғары</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және</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жоғары</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оқу</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орнынан</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кейінгі</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білім</a:t>
          </a:r>
          <a:r>
            <a:rPr lang="ru-RU" sz="1500" kern="1200" dirty="0" smtClean="0">
              <a:solidFill>
                <a:schemeClr val="tx1"/>
              </a:solidFill>
              <a:latin typeface="Times New Roman" pitchFamily="18" charset="0"/>
              <a:cs typeface="Times New Roman" pitchFamily="18" charset="0"/>
            </a:rPr>
            <a:t> беру </a:t>
          </a:r>
          <a:r>
            <a:rPr lang="ru-RU" sz="1500" kern="1200" dirty="0" err="1" smtClean="0">
              <a:solidFill>
                <a:schemeClr val="tx1"/>
              </a:solidFill>
              <a:latin typeface="Times New Roman" pitchFamily="18" charset="0"/>
              <a:cs typeface="Times New Roman" pitchFamily="18" charset="0"/>
            </a:rPr>
            <a:t>ұйымдарының</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түлектеріне</a:t>
          </a:r>
          <a:r>
            <a:rPr lang="ru-RU" sz="1500" kern="1200" dirty="0" smtClean="0">
              <a:solidFill>
                <a:schemeClr val="tx1"/>
              </a:solidFill>
              <a:latin typeface="Times New Roman" pitchFamily="18" charset="0"/>
              <a:cs typeface="Times New Roman" pitchFamily="18" charset="0"/>
            </a:rPr>
            <a:t> – «педагог-модератор»;</a:t>
          </a:r>
          <a:endParaRPr lang="ru-RU" sz="1500" kern="1200" dirty="0">
            <a:solidFill>
              <a:schemeClr val="tx1"/>
            </a:solidFill>
            <a:latin typeface="Times New Roman" pitchFamily="18" charset="0"/>
            <a:cs typeface="Times New Roman" pitchFamily="18" charset="0"/>
          </a:endParaRPr>
        </a:p>
      </dsp:txBody>
      <dsp:txXfrm>
        <a:off x="49690" y="1790614"/>
        <a:ext cx="7893508" cy="918520"/>
      </dsp:txXfrm>
    </dsp:sp>
    <dsp:sp modelId="{2922DB54-7992-4F04-96F9-A0F7F54AEFF5}">
      <dsp:nvSpPr>
        <dsp:cNvPr id="0" name=""/>
        <dsp:cNvSpPr/>
      </dsp:nvSpPr>
      <dsp:spPr>
        <a:xfrm>
          <a:off x="0" y="2802024"/>
          <a:ext cx="7992888" cy="1017900"/>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dirty="0" smtClean="0">
              <a:solidFill>
                <a:schemeClr val="tx1"/>
              </a:solidFill>
              <a:latin typeface="Times New Roman" pitchFamily="18" charset="0"/>
              <a:cs typeface="Times New Roman" pitchFamily="18" charset="0"/>
            </a:rPr>
            <a:t>«педагог-</a:t>
          </a:r>
          <a:r>
            <a:rPr lang="ru-RU" sz="1500" kern="1200" dirty="0" err="1" smtClean="0">
              <a:solidFill>
                <a:schemeClr val="tx1"/>
              </a:solidFill>
              <a:latin typeface="Times New Roman" pitchFamily="18" charset="0"/>
              <a:cs typeface="Times New Roman" pitchFamily="18" charset="0"/>
            </a:rPr>
            <a:t>сарапшы</a:t>
          </a:r>
          <a:r>
            <a:rPr lang="ru-RU" sz="1500" kern="1200" dirty="0" smtClean="0">
              <a:solidFill>
                <a:schemeClr val="tx1"/>
              </a:solidFill>
              <a:latin typeface="Times New Roman" pitchFamily="18" charset="0"/>
              <a:cs typeface="Times New Roman" pitchFamily="18" charset="0"/>
            </a:rPr>
            <a:t>», «педагог-</a:t>
          </a:r>
          <a:r>
            <a:rPr lang="ru-RU" sz="1500" kern="1200" dirty="0" err="1" smtClean="0">
              <a:solidFill>
                <a:schemeClr val="tx1"/>
              </a:solidFill>
              <a:latin typeface="Times New Roman" pitchFamily="18" charset="0"/>
              <a:cs typeface="Times New Roman" pitchFamily="18" charset="0"/>
            </a:rPr>
            <a:t>зерттеуші</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біліктілік</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санаты</a:t>
          </a:r>
          <a:r>
            <a:rPr lang="ru-RU" sz="1500" kern="1200" dirty="0" smtClean="0">
              <a:solidFill>
                <a:schemeClr val="tx1"/>
              </a:solidFill>
              <a:latin typeface="Times New Roman" pitchFamily="18" charset="0"/>
              <a:cs typeface="Times New Roman" pitchFamily="18" charset="0"/>
            </a:rPr>
            <a:t> бар </a:t>
          </a:r>
          <a:r>
            <a:rPr lang="ru-RU" sz="1500" kern="1200" dirty="0" err="1" smtClean="0">
              <a:solidFill>
                <a:schemeClr val="tx1"/>
              </a:solidFill>
              <a:latin typeface="Times New Roman" pitchFamily="18" charset="0"/>
              <a:cs typeface="Times New Roman" pitchFamily="18" charset="0"/>
            </a:rPr>
            <a:t>педагогтерге</a:t>
          </a:r>
          <a:r>
            <a:rPr lang="ru-RU" sz="1500" kern="1200" dirty="0" smtClean="0">
              <a:solidFill>
                <a:schemeClr val="tx1"/>
              </a:solidFill>
              <a:latin typeface="Times New Roman" pitchFamily="18" charset="0"/>
              <a:cs typeface="Times New Roman" pitchFamily="18" charset="0"/>
            </a:rPr>
            <a:t> – </a:t>
          </a:r>
          <a:r>
            <a:rPr lang="ru-RU" sz="1500" kern="1200" dirty="0" err="1" smtClean="0">
              <a:solidFill>
                <a:schemeClr val="tx1"/>
              </a:solidFill>
              <a:latin typeface="Times New Roman" pitchFamily="18" charset="0"/>
              <a:cs typeface="Times New Roman" pitchFamily="18" charset="0"/>
            </a:rPr>
            <a:t>бір</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деңгейге</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жоғары</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біліктілік</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санаты</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беріледі</a:t>
          </a:r>
          <a:r>
            <a:rPr lang="ru-RU" sz="1500" kern="1200" dirty="0" smtClean="0">
              <a:solidFill>
                <a:schemeClr val="tx1"/>
              </a:solidFill>
              <a:latin typeface="Times New Roman" pitchFamily="18" charset="0"/>
              <a:cs typeface="Times New Roman" pitchFamily="18" charset="0"/>
            </a:rPr>
            <a:t>.</a:t>
          </a:r>
          <a:endParaRPr lang="ru-RU" sz="1500" kern="1200" dirty="0">
            <a:solidFill>
              <a:schemeClr val="tx1"/>
            </a:solidFill>
            <a:latin typeface="Times New Roman" pitchFamily="18" charset="0"/>
            <a:cs typeface="Times New Roman" pitchFamily="18" charset="0"/>
          </a:endParaRPr>
        </a:p>
      </dsp:txBody>
      <dsp:txXfrm>
        <a:off x="49690" y="2851714"/>
        <a:ext cx="7893508" cy="918520"/>
      </dsp:txXfrm>
    </dsp:sp>
    <dsp:sp modelId="{9F3D1BD6-5D07-496A-AF94-C35CD3CCCFCA}">
      <dsp:nvSpPr>
        <dsp:cNvPr id="0" name=""/>
        <dsp:cNvSpPr/>
      </dsp:nvSpPr>
      <dsp:spPr>
        <a:xfrm>
          <a:off x="0" y="3863124"/>
          <a:ext cx="7992888" cy="112292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dirty="0" smtClean="0">
              <a:solidFill>
                <a:schemeClr val="tx1"/>
              </a:solidFill>
            </a:rPr>
            <a:t>30.  </a:t>
          </a:r>
          <a:r>
            <a:rPr lang="ru-RU" sz="1500" kern="1200" dirty="0" err="1" smtClean="0">
              <a:solidFill>
                <a:schemeClr val="tx1"/>
              </a:solidFill>
              <a:latin typeface="Times New Roman" pitchFamily="18" charset="0"/>
              <a:cs typeface="Times New Roman" pitchFamily="18" charset="0"/>
            </a:rPr>
            <a:t>Білім</a:t>
          </a:r>
          <a:r>
            <a:rPr lang="ru-RU" sz="1500" kern="1200" dirty="0" smtClean="0">
              <a:solidFill>
                <a:schemeClr val="tx1"/>
              </a:solidFill>
              <a:latin typeface="Times New Roman" pitchFamily="18" charset="0"/>
              <a:cs typeface="Times New Roman" pitchFamily="18" charset="0"/>
            </a:rPr>
            <a:t> беру </a:t>
          </a:r>
          <a:r>
            <a:rPr lang="ru-RU" sz="1500" kern="1200" dirty="0" err="1" smtClean="0">
              <a:solidFill>
                <a:schemeClr val="tx1"/>
              </a:solidFill>
              <a:latin typeface="Times New Roman" pitchFamily="18" charset="0"/>
              <a:cs typeface="Times New Roman" pitchFamily="18" charset="0"/>
            </a:rPr>
            <a:t>саласындағы</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өзгерістердің</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көшбасшыларын</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іріктеу</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және</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даярлау</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бағдарламасы</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бойынша</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оқуды</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аяқтаған</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және</a:t>
          </a:r>
          <a:r>
            <a:rPr lang="ru-RU" sz="1500" kern="1200" dirty="0" smtClean="0">
              <a:solidFill>
                <a:schemeClr val="tx1"/>
              </a:solidFill>
              <a:latin typeface="Times New Roman" pitchFamily="18" charset="0"/>
              <a:cs typeface="Times New Roman" pitchFamily="18" charset="0"/>
            </a:rPr>
            <a:t> кадр </a:t>
          </a:r>
          <a:r>
            <a:rPr lang="ru-RU" sz="1500" kern="1200" dirty="0" err="1" smtClean="0">
              <a:solidFill>
                <a:schemeClr val="tx1"/>
              </a:solidFill>
              <a:latin typeface="Times New Roman" pitchFamily="18" charset="0"/>
              <a:cs typeface="Times New Roman" pitchFamily="18" charset="0"/>
            </a:rPr>
            <a:t>резервіне</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енгізілген</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педагогтерге</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лауазымға</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тағайындалған</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кезде</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аттестаттау</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рәсімінен</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өтпей</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бірінші</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санатты</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басшы</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біліктілік</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санаты</a:t>
          </a:r>
          <a:r>
            <a:rPr lang="ru-RU" sz="1500" kern="1200" dirty="0" smtClean="0">
              <a:solidFill>
                <a:schemeClr val="tx1"/>
              </a:solidFill>
              <a:latin typeface="Times New Roman" pitchFamily="18" charset="0"/>
              <a:cs typeface="Times New Roman" pitchFamily="18" charset="0"/>
            </a:rPr>
            <a:t> </a:t>
          </a:r>
          <a:r>
            <a:rPr lang="ru-RU" sz="1500" kern="1200" dirty="0" err="1" smtClean="0">
              <a:solidFill>
                <a:schemeClr val="tx1"/>
              </a:solidFill>
              <a:latin typeface="Times New Roman" pitchFamily="18" charset="0"/>
              <a:cs typeface="Times New Roman" pitchFamily="18" charset="0"/>
            </a:rPr>
            <a:t>беріледі</a:t>
          </a:r>
          <a:r>
            <a:rPr lang="ru-RU" sz="1500" kern="1200" dirty="0" smtClean="0">
              <a:solidFill>
                <a:schemeClr val="tx1"/>
              </a:solidFill>
              <a:latin typeface="Times New Roman" pitchFamily="18" charset="0"/>
              <a:cs typeface="Times New Roman" pitchFamily="18" charset="0"/>
            </a:rPr>
            <a:t>. </a:t>
          </a:r>
          <a:endParaRPr lang="ru-RU" sz="1500" kern="1200" dirty="0">
            <a:solidFill>
              <a:schemeClr val="tx1"/>
            </a:solidFill>
            <a:latin typeface="Times New Roman" pitchFamily="18" charset="0"/>
            <a:cs typeface="Times New Roman" pitchFamily="18" charset="0"/>
          </a:endParaRPr>
        </a:p>
      </dsp:txBody>
      <dsp:txXfrm>
        <a:off x="54817" y="3917941"/>
        <a:ext cx="7883254" cy="1013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7091D-59EC-47C5-9224-E935A999AF0F}">
      <dsp:nvSpPr>
        <dsp:cNvPr id="0" name=""/>
        <dsp:cNvSpPr/>
      </dsp:nvSpPr>
      <dsp:spPr>
        <a:xfrm>
          <a:off x="0" y="95663"/>
          <a:ext cx="8477624" cy="2955432"/>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dirty="0" smtClean="0">
              <a:latin typeface="Times New Roman" pitchFamily="18" charset="0"/>
              <a:cs typeface="Times New Roman" pitchFamily="18" charset="0"/>
            </a:rPr>
            <a:t>60. </a:t>
          </a:r>
          <a:r>
            <a:rPr lang="ru-RU" sz="1800" kern="1200" dirty="0" err="1" smtClean="0">
              <a:latin typeface="Times New Roman" pitchFamily="18" charset="0"/>
              <a:cs typeface="Times New Roman" pitchFamily="18" charset="0"/>
            </a:rPr>
            <a:t>Жасы</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зейнеткерлікке</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төрт</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жылдан</a:t>
          </a:r>
          <a:r>
            <a:rPr lang="ru-RU" sz="1800" kern="1200" dirty="0" smtClean="0">
              <a:latin typeface="Times New Roman" pitchFamily="18" charset="0"/>
              <a:cs typeface="Times New Roman" pitchFamily="18" charset="0"/>
            </a:rPr>
            <a:t> аз </a:t>
          </a:r>
          <a:r>
            <a:rPr lang="ru-RU" sz="1800" kern="1200" dirty="0" err="1" smtClean="0">
              <a:latin typeface="Times New Roman" pitchFamily="18" charset="0"/>
              <a:cs typeface="Times New Roman" pitchFamily="18" charset="0"/>
            </a:rPr>
            <a:t>қалған</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педагогтер</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аттестаттау</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рәсімінен</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босатылады</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Тағайындалған</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біліктілік</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санаты</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оның</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берген</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өтініші</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негізінде</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зейнеткерлік</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жасқа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толғанға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дейін</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сақталады</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Біліктілік</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санатының</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қолданылу</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мерзімін</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ұзарту</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туралы</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бұйрықты</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білім</a:t>
          </a:r>
          <a:r>
            <a:rPr lang="ru-RU" sz="1800" kern="1200" dirty="0" smtClean="0">
              <a:latin typeface="Times New Roman" pitchFamily="18" charset="0"/>
              <a:cs typeface="Times New Roman" pitchFamily="18" charset="0"/>
            </a:rPr>
            <a:t> беру </a:t>
          </a:r>
          <a:r>
            <a:rPr lang="ru-RU" sz="1800" kern="1200" dirty="0" err="1" smtClean="0">
              <a:latin typeface="Times New Roman" pitchFamily="18" charset="0"/>
              <a:cs typeface="Times New Roman" pitchFamily="18" charset="0"/>
            </a:rPr>
            <a:t>ұйымының</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басшысы</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шығарады</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Бұйрықтың</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күші</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Қазақстан</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Республикасының</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әлеуметтік</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кодексінде</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белгіленген</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зейнеткерлік</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жасқа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толғанға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дейін</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сақталады</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Зейнеткерліке</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шыққаннан</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кейін</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педагогикалық</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қызметті</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жүзеге</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асыруды</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жалғастыратын</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зейнеткерлік</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жастағы</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педагогтер</a:t>
          </a:r>
          <a:r>
            <a:rPr lang="ru-RU" sz="1800" kern="1200" dirty="0" smtClean="0">
              <a:latin typeface="Times New Roman" pitchFamily="18" charset="0"/>
              <a:cs typeface="Times New Roman" pitchFamily="18" charset="0"/>
            </a:rPr>
            <a:t> 54-тармаққа </a:t>
          </a:r>
          <a:r>
            <a:rPr lang="ru-RU" sz="1800" kern="1200" dirty="0" err="1" smtClean="0">
              <a:latin typeface="Times New Roman" pitchFamily="18" charset="0"/>
              <a:cs typeface="Times New Roman" pitchFamily="18" charset="0"/>
            </a:rPr>
            <a:t>сәйкес</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аттестаттау</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рәсімінен</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өтеді</a:t>
          </a:r>
          <a:r>
            <a:rPr lang="ru-RU" sz="1800" kern="1200" dirty="0" smtClean="0">
              <a:latin typeface="Times New Roman" pitchFamily="18" charset="0"/>
              <a:cs typeface="Times New Roman" pitchFamily="18" charset="0"/>
            </a:rPr>
            <a:t>.</a:t>
          </a:r>
          <a:endParaRPr lang="ru-RU" sz="1800" kern="1200" dirty="0">
            <a:latin typeface="Times New Roman" pitchFamily="18" charset="0"/>
            <a:cs typeface="Times New Roman" pitchFamily="18" charset="0"/>
          </a:endParaRPr>
        </a:p>
      </dsp:txBody>
      <dsp:txXfrm>
        <a:off x="144272" y="239935"/>
        <a:ext cx="8189080" cy="26668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A5B9D-46BB-440C-A309-576B592AEDE8}">
      <dsp:nvSpPr>
        <dsp:cNvPr id="0" name=""/>
        <dsp:cNvSpPr/>
      </dsp:nvSpPr>
      <dsp:spPr>
        <a:xfrm>
          <a:off x="0" y="460"/>
          <a:ext cx="7936712" cy="1146782"/>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t>62. </a:t>
          </a:r>
          <a:r>
            <a:rPr lang="ru-RU" sz="1600" kern="1200" dirty="0" err="1" smtClean="0">
              <a:latin typeface="Times New Roman" pitchFamily="18" charset="0"/>
              <a:cs typeface="Times New Roman" pitchFamily="18" charset="0"/>
            </a:rPr>
            <a:t>Білім</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туралы</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дипломда</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бір</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мамандық</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ретінде</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көрсетілген</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пәндерді</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оқыту</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кезінде</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біліктілік</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санатын</a:t>
          </a:r>
          <a:r>
            <a:rPr lang="ru-RU" sz="1600" kern="1200" dirty="0" smtClean="0">
              <a:latin typeface="Times New Roman" pitchFamily="18" charset="0"/>
              <a:cs typeface="Times New Roman" pitchFamily="18" charset="0"/>
            </a:rPr>
            <a:t> беру </a:t>
          </a:r>
          <a:r>
            <a:rPr lang="ru-RU" sz="1600" kern="1200" dirty="0" err="1" smtClean="0">
              <a:latin typeface="Times New Roman" pitchFamily="18" charset="0"/>
              <a:cs typeface="Times New Roman" pitchFamily="18" charset="0"/>
            </a:rPr>
            <a:t>негізгі</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лауазым</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бойынша</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жүргізіледі</a:t>
          </a:r>
          <a:r>
            <a:rPr lang="ru-RU" sz="1600" kern="1200" dirty="0" smtClean="0">
              <a:latin typeface="Times New Roman" pitchFamily="18" charset="0"/>
              <a:cs typeface="Times New Roman" pitchFamily="18" charset="0"/>
            </a:rPr>
            <a:t>. </a:t>
          </a:r>
        </a:p>
        <a:p>
          <a:pPr lvl="0" algn="l" defTabSz="711200" rtl="0">
            <a:lnSpc>
              <a:spcPct val="90000"/>
            </a:lnSpc>
            <a:spcBef>
              <a:spcPct val="0"/>
            </a:spcBef>
            <a:spcAft>
              <a:spcPct val="35000"/>
            </a:spcAft>
          </a:pPr>
          <a:r>
            <a:rPr lang="ru-RU" sz="1600" kern="1200" dirty="0" err="1" smtClean="0">
              <a:latin typeface="Times New Roman" pitchFamily="18" charset="0"/>
              <a:cs typeface="Times New Roman" pitchFamily="18" charset="0"/>
            </a:rPr>
            <a:t>Негізгі</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лауазым</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бойынша</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берілген</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біліктілік</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санаты</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білім</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туралы</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дипломда</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бір</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мамандық</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ретінде</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көрсетілген</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оқытылатын</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пәндерге</a:t>
          </a:r>
          <a:r>
            <a:rPr lang="ru-RU" sz="1600" kern="1200" dirty="0" smtClean="0">
              <a:latin typeface="Times New Roman" pitchFamily="18" charset="0"/>
              <a:cs typeface="Times New Roman" pitchFamily="18" charset="0"/>
            </a:rPr>
            <a:t> де </a:t>
          </a:r>
          <a:r>
            <a:rPr lang="ru-RU" sz="1600" kern="1200" dirty="0" err="1" smtClean="0">
              <a:latin typeface="Times New Roman" pitchFamily="18" charset="0"/>
              <a:cs typeface="Times New Roman" pitchFamily="18" charset="0"/>
            </a:rPr>
            <a:t>қолданылады</a:t>
          </a:r>
          <a:r>
            <a:rPr lang="ru-RU" sz="1600" kern="1200" dirty="0" smtClean="0">
              <a:latin typeface="Times New Roman" pitchFamily="18" charset="0"/>
              <a:cs typeface="Times New Roman" pitchFamily="18" charset="0"/>
            </a:rPr>
            <a:t>.</a:t>
          </a:r>
          <a:endParaRPr lang="ru-RU" sz="1600" kern="1200" dirty="0">
            <a:latin typeface="Times New Roman" pitchFamily="18" charset="0"/>
            <a:cs typeface="Times New Roman" pitchFamily="18" charset="0"/>
          </a:endParaRPr>
        </a:p>
      </dsp:txBody>
      <dsp:txXfrm>
        <a:off x="55981" y="56441"/>
        <a:ext cx="7824750" cy="1034820"/>
      </dsp:txXfrm>
    </dsp:sp>
    <dsp:sp modelId="{90445BA2-5CE3-4B0B-851F-026842D6F1D4}">
      <dsp:nvSpPr>
        <dsp:cNvPr id="0" name=""/>
        <dsp:cNvSpPr/>
      </dsp:nvSpPr>
      <dsp:spPr>
        <a:xfrm>
          <a:off x="0" y="1161080"/>
          <a:ext cx="7936712" cy="1146782"/>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t>63. </a:t>
          </a:r>
          <a:r>
            <a:rPr lang="ru-RU" sz="1600" kern="1200" dirty="0" err="1" smtClean="0">
              <a:latin typeface="Times New Roman" pitchFamily="18" charset="0"/>
              <a:cs typeface="Times New Roman" pitchFamily="18" charset="0"/>
            </a:rPr>
            <a:t>Техникалық</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және</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кәсіптік</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білім</a:t>
          </a:r>
          <a:r>
            <a:rPr lang="ru-RU" sz="1600" kern="1200" dirty="0" smtClean="0">
              <a:latin typeface="Times New Roman" pitchFamily="18" charset="0"/>
              <a:cs typeface="Times New Roman" pitchFamily="18" charset="0"/>
            </a:rPr>
            <a:t> беру </a:t>
          </a:r>
          <a:r>
            <a:rPr lang="ru-RU" sz="1600" kern="1200" dirty="0" err="1" smtClean="0">
              <a:latin typeface="Times New Roman" pitchFamily="18" charset="0"/>
              <a:cs typeface="Times New Roman" pitchFamily="18" charset="0"/>
            </a:rPr>
            <a:t>ұйымдарының</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оқу-өндірістік</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комбинаттары</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педагогтері</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кезекті</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біліктілік</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санатын</a:t>
          </a:r>
          <a:r>
            <a:rPr lang="ru-RU" sz="1600" kern="1200" dirty="0" smtClean="0">
              <a:latin typeface="Times New Roman" pitchFamily="18" charset="0"/>
              <a:cs typeface="Times New Roman" pitchFamily="18" charset="0"/>
            </a:rPr>
            <a:t> беру (</a:t>
          </a:r>
          <a:r>
            <a:rPr lang="ru-RU" sz="1600" kern="1200" dirty="0" err="1" smtClean="0">
              <a:latin typeface="Times New Roman" pitchFamily="18" charset="0"/>
              <a:cs typeface="Times New Roman" pitchFamily="18" charset="0"/>
            </a:rPr>
            <a:t>растауды</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оқытатын</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бейінге</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немесе</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атқаратын</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лауазымына</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сәйкес</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өтеді</a:t>
          </a:r>
          <a:r>
            <a:rPr lang="ru-RU" sz="1600" kern="1200" dirty="0" smtClean="0">
              <a:latin typeface="Times New Roman" pitchFamily="18" charset="0"/>
              <a:cs typeface="Times New Roman" pitchFamily="18" charset="0"/>
            </a:rPr>
            <a:t>.</a:t>
          </a:r>
          <a:endParaRPr lang="ru-RU" sz="1600" kern="1200" dirty="0">
            <a:latin typeface="Times New Roman" pitchFamily="18" charset="0"/>
            <a:cs typeface="Times New Roman" pitchFamily="18" charset="0"/>
          </a:endParaRPr>
        </a:p>
      </dsp:txBody>
      <dsp:txXfrm>
        <a:off x="55981" y="1217061"/>
        <a:ext cx="7824750" cy="10348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A0B6DB-2FE5-4AC8-8EDC-7BA237D20455}" type="datetimeFigureOut">
              <a:rPr lang="x-none" smtClean="0"/>
              <a:t>10.04.2024</a:t>
            </a:fld>
            <a:endParaRPr lang="x-none"/>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A30FA-2C14-4602-A524-AAEAA9F79582}" type="slidenum">
              <a:rPr lang="x-none" smtClean="0"/>
              <a:t>‹#›</a:t>
            </a:fld>
            <a:endParaRPr lang="x-none"/>
          </a:p>
        </p:txBody>
      </p:sp>
    </p:spTree>
    <p:extLst>
      <p:ext uri="{BB962C8B-B14F-4D97-AF65-F5344CB8AC3E}">
        <p14:creationId xmlns:p14="http://schemas.microsoft.com/office/powerpoint/2010/main" val="879063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9026751953_0_2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9026751953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91ed6c2d0b_0_2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91ed6c2d0b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243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811916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617827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13431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89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10.04.2024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674581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22960" y="2582334"/>
            <a:ext cx="370332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63440" y="2582334"/>
            <a:ext cx="370332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10.04.2024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8502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10.04.2024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25984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4C71EC6-210F-42DE-9C53-41977AD35B3D}" type="datetimeFigureOut">
              <a:rPr lang="ru-RU" smtClean="0"/>
              <a:t>10.04.2024</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724978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4C71EC6-210F-42DE-9C53-41977AD35B3D}" type="datetimeFigureOut">
              <a:rPr lang="ru-RU" smtClean="0"/>
              <a:t>10.04.2024</a:t>
            </a:fld>
            <a:endParaRPr lang="ru-RU"/>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586122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395061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4C71EC6-210F-42DE-9C53-41977AD35B3D}" type="datetimeFigureOut">
              <a:rPr lang="ru-RU" smtClean="0"/>
              <a:t>10.04.2024</a:t>
            </a:fld>
            <a:endParaRPr lang="ru-RU"/>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19B0651-EE4F-4900-A07F-96A6BFA9D0F0}" type="slidenum">
              <a:rPr lang="ru-RU" smtClean="0"/>
              <a:t>‹#›</a:t>
            </a:fld>
            <a:endParaRPr lang="ru-RU"/>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0092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diagramDrawing" Target="../diagrams/drawing4.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Colors" Target="../diagrams/colors4.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QuickStyle" Target="../diagrams/quickStyle4.xml"/><Relationship Id="rId5" Type="http://schemas.openxmlformats.org/officeDocument/2006/relationships/diagramQuickStyle" Target="../diagrams/quickStyle3.xml"/><Relationship Id="rId10" Type="http://schemas.openxmlformats.org/officeDocument/2006/relationships/diagramLayout" Target="../diagrams/layout4.xml"/><Relationship Id="rId4" Type="http://schemas.openxmlformats.org/officeDocument/2006/relationships/diagramLayout" Target="../diagrams/layout3.xml"/><Relationship Id="rId9"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290" y="1290877"/>
            <a:ext cx="8208912" cy="2308324"/>
          </a:xfrm>
          <a:prstGeom prst="rect">
            <a:avLst/>
          </a:prstGeom>
          <a:noFill/>
        </p:spPr>
        <p:txBody>
          <a:bodyPr wrap="square" rtlCol="0">
            <a:spAutoFit/>
          </a:bodyPr>
          <a:lstStyle/>
          <a:p>
            <a:pPr algn="ctr"/>
            <a:endParaRPr lang="kk-KZ" sz="3600" dirty="0" smtClean="0">
              <a:latin typeface="Times New Roman" pitchFamily="18" charset="0"/>
              <a:cs typeface="Times New Roman" pitchFamily="18" charset="0"/>
            </a:endParaRPr>
          </a:p>
          <a:p>
            <a:pPr algn="ctr"/>
            <a:r>
              <a:rPr lang="kk-KZ" sz="3600" dirty="0" smtClean="0">
                <a:latin typeface="Times New Roman" pitchFamily="18" charset="0"/>
                <a:cs typeface="Times New Roman" pitchFamily="18" charset="0"/>
              </a:rPr>
              <a:t>ПЕДАГОГТЕРДІ АТТЕСТАТТАУДАН ӨТКІЗУ ҚАҒИДАЛАРЫ МЕН ШАРТТАРЫ</a:t>
            </a:r>
            <a:r>
              <a:rPr lang="kk-KZ" sz="2000" dirty="0"/>
              <a:t> </a:t>
            </a:r>
            <a:endParaRPr lang="x-none" sz="2000" dirty="0"/>
          </a:p>
        </p:txBody>
      </p:sp>
      <p:sp>
        <p:nvSpPr>
          <p:cNvPr id="2" name="Прямоугольник 1">
            <a:extLst>
              <a:ext uri="{FF2B5EF4-FFF2-40B4-BE49-F238E27FC236}">
                <a16:creationId xmlns:a16="http://schemas.microsoft.com/office/drawing/2014/main" xmlns="" id="{91D91FDE-97F9-428E-8B6B-76F09C7B06BA}"/>
              </a:ext>
            </a:extLst>
          </p:cNvPr>
          <p:cNvSpPr/>
          <p:nvPr/>
        </p:nvSpPr>
        <p:spPr>
          <a:xfrm>
            <a:off x="0" y="188640"/>
            <a:ext cx="9144000" cy="4320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kk-KZ" b="1" dirty="0" smtClean="0">
                <a:solidFill>
                  <a:schemeClr val="bg1"/>
                </a:solidFill>
              </a:rPr>
              <a:t>ТҮРКІСТАН ОБЛЫСЫНЫҢ БІЛІМ</a:t>
            </a:r>
            <a:r>
              <a:rPr lang="en-US" b="1" dirty="0" smtClean="0">
                <a:solidFill>
                  <a:schemeClr val="bg1"/>
                </a:solidFill>
              </a:rPr>
              <a:t> </a:t>
            </a:r>
            <a:r>
              <a:rPr lang="kk-KZ" b="1" dirty="0" smtClean="0">
                <a:solidFill>
                  <a:schemeClr val="bg1"/>
                </a:solidFill>
              </a:rPr>
              <a:t>БЕРУДІ ДАМЫТУ ОРТАЛЫҒЫ</a:t>
            </a:r>
            <a:endParaRPr lang="x-none" b="1" dirty="0">
              <a:solidFill>
                <a:schemeClr val="bg1"/>
              </a:solidFill>
            </a:endParaRPr>
          </a:p>
        </p:txBody>
      </p:sp>
      <p:sp>
        <p:nvSpPr>
          <p:cNvPr id="3" name="Прямоугольник 2">
            <a:extLst>
              <a:ext uri="{FF2B5EF4-FFF2-40B4-BE49-F238E27FC236}">
                <a16:creationId xmlns:a16="http://schemas.microsoft.com/office/drawing/2014/main" xmlns="" id="{4B1AD312-7AB2-4295-BDFC-54ADE4684E8E}"/>
              </a:ext>
            </a:extLst>
          </p:cNvPr>
          <p:cNvSpPr/>
          <p:nvPr/>
        </p:nvSpPr>
        <p:spPr>
          <a:xfrm>
            <a:off x="1043608" y="4869160"/>
            <a:ext cx="7056784" cy="1015663"/>
          </a:xfrm>
          <a:prstGeom prst="rect">
            <a:avLst/>
          </a:prstGeom>
        </p:spPr>
        <p:txBody>
          <a:bodyPr wrap="square">
            <a:spAutoFit/>
          </a:bodyPr>
          <a:lstStyle/>
          <a:p>
            <a:pPr algn="ctr"/>
            <a:r>
              <a:rPr lang="kk-KZ" sz="2000" b="1" i="1" dirty="0" smtClean="0">
                <a:solidFill>
                  <a:srgbClr val="FF0000"/>
                </a:solidFill>
                <a:latin typeface="Arial" panose="020B0604020202020204" pitchFamily="34" charset="0"/>
                <a:cs typeface="Arial" panose="020B0604020202020204" pitchFamily="34" charset="0"/>
              </a:rPr>
              <a:t>02.04.2024 жылғы №72 бұйрығы</a:t>
            </a:r>
          </a:p>
          <a:p>
            <a:pPr algn="ctr"/>
            <a:endParaRPr lang="kk-KZ" sz="2000" b="1" i="1" dirty="0" smtClean="0">
              <a:solidFill>
                <a:srgbClr val="FF0000"/>
              </a:solidFill>
              <a:latin typeface="Arial" panose="020B0604020202020204" pitchFamily="34" charset="0"/>
              <a:cs typeface="Arial" panose="020B0604020202020204" pitchFamily="34" charset="0"/>
            </a:endParaRPr>
          </a:p>
          <a:p>
            <a:pPr algn="ctr"/>
            <a:r>
              <a:rPr lang="kk-KZ" sz="2000" b="1" i="1" dirty="0" smtClean="0">
                <a:solidFill>
                  <a:srgbClr val="FF0000"/>
                </a:solidFill>
                <a:latin typeface="Arial" panose="020B0604020202020204" pitchFamily="34" charset="0"/>
                <a:cs typeface="Arial" panose="020B0604020202020204" pitchFamily="34" charset="0"/>
              </a:rPr>
              <a:t>ББДО әдіскері:  Ж.Ы.Тойшиева </a:t>
            </a:r>
            <a:endParaRPr lang="ru-RU" sz="2000"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1450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1417" name="Прямоугольник 1416">
            <a:extLst>
              <a:ext uri="{FF2B5EF4-FFF2-40B4-BE49-F238E27FC236}">
                <a16:creationId xmlns:a16="http://schemas.microsoft.com/office/drawing/2014/main" xmlns="" id="{8166336F-BCA3-470A-A389-2DD1CEAC7928}"/>
              </a:ext>
            </a:extLst>
          </p:cNvPr>
          <p:cNvSpPr/>
          <p:nvPr/>
        </p:nvSpPr>
        <p:spPr>
          <a:xfrm>
            <a:off x="0" y="188640"/>
            <a:ext cx="9144000" cy="4320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x-none" dirty="0"/>
          </a:p>
        </p:txBody>
      </p:sp>
      <p:sp>
        <p:nvSpPr>
          <p:cNvPr id="1456" name="Google Shape;1456;p16"/>
          <p:cNvSpPr txBox="1"/>
          <p:nvPr/>
        </p:nvSpPr>
        <p:spPr>
          <a:xfrm>
            <a:off x="2213889" y="164064"/>
            <a:ext cx="5381063" cy="481200"/>
          </a:xfrm>
          <a:prstGeom prst="rect">
            <a:avLst/>
          </a:prstGeom>
          <a:noFill/>
          <a:ln>
            <a:noFill/>
          </a:ln>
        </p:spPr>
        <p:txBody>
          <a:bodyPr spcFirstLastPara="1" wrap="square" lIns="91425" tIns="91425" rIns="91425" bIns="91425" anchor="ctr" anchorCtr="0">
            <a:noAutofit/>
          </a:bodyPr>
          <a:lstStyle/>
          <a:p>
            <a:r>
              <a:rPr lang="kk-KZ" sz="1600" b="1" dirty="0"/>
              <a:t>3-параграф. Педагогтің қызмет нәтижесін кешенді талдамалық жинақтауды өткізудің тәртібі</a:t>
            </a:r>
            <a:endParaRPr lang="ru-RU" sz="1600" dirty="0"/>
          </a:p>
        </p:txBody>
      </p:sp>
      <p:grpSp>
        <p:nvGrpSpPr>
          <p:cNvPr id="3" name="Группа 2">
            <a:extLst>
              <a:ext uri="{FF2B5EF4-FFF2-40B4-BE49-F238E27FC236}">
                <a16:creationId xmlns:a16="http://schemas.microsoft.com/office/drawing/2014/main" xmlns="" id="{007AEED5-1499-4858-B087-AA748C754148}"/>
              </a:ext>
            </a:extLst>
          </p:cNvPr>
          <p:cNvGrpSpPr/>
          <p:nvPr/>
        </p:nvGrpSpPr>
        <p:grpSpPr>
          <a:xfrm>
            <a:off x="371698" y="2204864"/>
            <a:ext cx="8283372" cy="3312368"/>
            <a:chOff x="487302" y="1150638"/>
            <a:chExt cx="8213817" cy="3677915"/>
          </a:xfrm>
        </p:grpSpPr>
        <p:sp>
          <p:nvSpPr>
            <p:cNvPr id="430" name="Google Shape;430;p16"/>
            <p:cNvSpPr/>
            <p:nvPr/>
          </p:nvSpPr>
          <p:spPr>
            <a:xfrm>
              <a:off x="4512449" y="1731147"/>
              <a:ext cx="4188670" cy="747250"/>
            </a:xfrm>
            <a:custGeom>
              <a:avLst/>
              <a:gdLst/>
              <a:ahLst/>
              <a:cxnLst/>
              <a:rect l="l" t="t" r="r" b="b"/>
              <a:pathLst>
                <a:path w="130478" h="23277" extrusionOk="0">
                  <a:moveTo>
                    <a:pt x="37655" y="0"/>
                  </a:moveTo>
                  <a:cubicBezTo>
                    <a:pt x="35755" y="0"/>
                    <a:pt x="34235" y="1552"/>
                    <a:pt x="34235" y="3452"/>
                  </a:cubicBezTo>
                  <a:lnTo>
                    <a:pt x="34235" y="7886"/>
                  </a:lnTo>
                  <a:cubicBezTo>
                    <a:pt x="34184" y="10056"/>
                    <a:pt x="32677" y="11243"/>
                    <a:pt x="31005" y="11243"/>
                  </a:cubicBezTo>
                  <a:cubicBezTo>
                    <a:pt x="29529" y="11243"/>
                    <a:pt x="27924" y="10319"/>
                    <a:pt x="27078" y="8329"/>
                  </a:cubicBezTo>
                  <a:cubicBezTo>
                    <a:pt x="25811" y="5384"/>
                    <a:pt x="22866" y="3326"/>
                    <a:pt x="19445" y="3326"/>
                  </a:cubicBezTo>
                  <a:cubicBezTo>
                    <a:pt x="16089" y="3326"/>
                    <a:pt x="13207" y="5289"/>
                    <a:pt x="11877" y="8139"/>
                  </a:cubicBezTo>
                  <a:cubicBezTo>
                    <a:pt x="10666" y="10420"/>
                    <a:pt x="8789" y="11316"/>
                    <a:pt x="7111" y="11316"/>
                  </a:cubicBezTo>
                  <a:cubicBezTo>
                    <a:pt x="6507" y="11316"/>
                    <a:pt x="5928" y="11199"/>
                    <a:pt x="5416" y="10989"/>
                  </a:cubicBezTo>
                  <a:cubicBezTo>
                    <a:pt x="5353" y="10958"/>
                    <a:pt x="5289" y="10926"/>
                    <a:pt x="5226" y="10894"/>
                  </a:cubicBezTo>
                  <a:cubicBezTo>
                    <a:pt x="5163" y="10894"/>
                    <a:pt x="5099" y="10863"/>
                    <a:pt x="5068" y="10831"/>
                  </a:cubicBezTo>
                  <a:cubicBezTo>
                    <a:pt x="5004" y="10799"/>
                    <a:pt x="4909" y="10768"/>
                    <a:pt x="4846" y="10704"/>
                  </a:cubicBezTo>
                  <a:cubicBezTo>
                    <a:pt x="4339" y="10388"/>
                    <a:pt x="4086" y="10039"/>
                    <a:pt x="3833" y="9849"/>
                  </a:cubicBezTo>
                  <a:cubicBezTo>
                    <a:pt x="3421" y="9501"/>
                    <a:pt x="2914" y="9311"/>
                    <a:pt x="2344" y="9311"/>
                  </a:cubicBezTo>
                  <a:cubicBezTo>
                    <a:pt x="1046" y="9311"/>
                    <a:pt x="1" y="10356"/>
                    <a:pt x="1" y="11654"/>
                  </a:cubicBezTo>
                  <a:cubicBezTo>
                    <a:pt x="1" y="12921"/>
                    <a:pt x="1046" y="13966"/>
                    <a:pt x="2344" y="13966"/>
                  </a:cubicBezTo>
                  <a:cubicBezTo>
                    <a:pt x="2914" y="13966"/>
                    <a:pt x="3421" y="13776"/>
                    <a:pt x="3833" y="13428"/>
                  </a:cubicBezTo>
                  <a:cubicBezTo>
                    <a:pt x="4086" y="13238"/>
                    <a:pt x="4339" y="12890"/>
                    <a:pt x="4846" y="12573"/>
                  </a:cubicBezTo>
                  <a:cubicBezTo>
                    <a:pt x="4909" y="12541"/>
                    <a:pt x="4973" y="12478"/>
                    <a:pt x="5068" y="12446"/>
                  </a:cubicBezTo>
                  <a:cubicBezTo>
                    <a:pt x="5099" y="12415"/>
                    <a:pt x="5163" y="12383"/>
                    <a:pt x="5226" y="12383"/>
                  </a:cubicBezTo>
                  <a:cubicBezTo>
                    <a:pt x="5289" y="12351"/>
                    <a:pt x="5353" y="12320"/>
                    <a:pt x="5416" y="12288"/>
                  </a:cubicBezTo>
                  <a:cubicBezTo>
                    <a:pt x="5928" y="12078"/>
                    <a:pt x="6507" y="11962"/>
                    <a:pt x="7111" y="11962"/>
                  </a:cubicBezTo>
                  <a:cubicBezTo>
                    <a:pt x="8789" y="11962"/>
                    <a:pt x="10666" y="12857"/>
                    <a:pt x="11877" y="15138"/>
                  </a:cubicBezTo>
                  <a:cubicBezTo>
                    <a:pt x="13207" y="17988"/>
                    <a:pt x="16089" y="19983"/>
                    <a:pt x="19445" y="19983"/>
                  </a:cubicBezTo>
                  <a:cubicBezTo>
                    <a:pt x="22866" y="19983"/>
                    <a:pt x="25811" y="17893"/>
                    <a:pt x="27078" y="14948"/>
                  </a:cubicBezTo>
                  <a:cubicBezTo>
                    <a:pt x="27924" y="12959"/>
                    <a:pt x="29522" y="12034"/>
                    <a:pt x="30994" y="12034"/>
                  </a:cubicBezTo>
                  <a:cubicBezTo>
                    <a:pt x="32662" y="12034"/>
                    <a:pt x="34168" y="13221"/>
                    <a:pt x="34235" y="15391"/>
                  </a:cubicBezTo>
                  <a:lnTo>
                    <a:pt x="34235" y="19825"/>
                  </a:lnTo>
                  <a:cubicBezTo>
                    <a:pt x="34235" y="21725"/>
                    <a:pt x="35755" y="23277"/>
                    <a:pt x="37655" y="23277"/>
                  </a:cubicBezTo>
                  <a:lnTo>
                    <a:pt x="127025" y="23277"/>
                  </a:lnTo>
                  <a:cubicBezTo>
                    <a:pt x="128925" y="23277"/>
                    <a:pt x="130477" y="21725"/>
                    <a:pt x="130477" y="19825"/>
                  </a:cubicBezTo>
                  <a:lnTo>
                    <a:pt x="130477" y="3452"/>
                  </a:lnTo>
                  <a:cubicBezTo>
                    <a:pt x="130477" y="1552"/>
                    <a:pt x="128925" y="0"/>
                    <a:pt x="127025"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431" name="Google Shape;431;p16"/>
            <p:cNvSpPr/>
            <p:nvPr/>
          </p:nvSpPr>
          <p:spPr>
            <a:xfrm>
              <a:off x="4918096" y="1885690"/>
              <a:ext cx="437204" cy="438199"/>
            </a:xfrm>
            <a:custGeom>
              <a:avLst/>
              <a:gdLst/>
              <a:ahLst/>
              <a:cxnLst/>
              <a:rect l="l" t="t" r="r" b="b"/>
              <a:pathLst>
                <a:path w="13619" h="13650" extrusionOk="0">
                  <a:moveTo>
                    <a:pt x="6809" y="0"/>
                  </a:moveTo>
                  <a:cubicBezTo>
                    <a:pt x="3041" y="0"/>
                    <a:pt x="1" y="3040"/>
                    <a:pt x="1" y="6809"/>
                  </a:cubicBezTo>
                  <a:cubicBezTo>
                    <a:pt x="1" y="10577"/>
                    <a:pt x="3041" y="13649"/>
                    <a:pt x="6809" y="13649"/>
                  </a:cubicBezTo>
                  <a:cubicBezTo>
                    <a:pt x="10578" y="13649"/>
                    <a:pt x="13618" y="10577"/>
                    <a:pt x="13618" y="6809"/>
                  </a:cubicBezTo>
                  <a:cubicBezTo>
                    <a:pt x="13618" y="3040"/>
                    <a:pt x="10578" y="0"/>
                    <a:pt x="680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32" name="Google Shape;432;p16"/>
            <p:cNvSpPr/>
            <p:nvPr/>
          </p:nvSpPr>
          <p:spPr>
            <a:xfrm>
              <a:off x="4548051" y="2065623"/>
              <a:ext cx="78298" cy="78298"/>
            </a:xfrm>
            <a:custGeom>
              <a:avLst/>
              <a:gdLst/>
              <a:ahLst/>
              <a:cxnLst/>
              <a:rect l="l" t="t" r="r" b="b"/>
              <a:pathLst>
                <a:path w="2439" h="2439" extrusionOk="0">
                  <a:moveTo>
                    <a:pt x="2439" y="1204"/>
                  </a:moveTo>
                  <a:cubicBezTo>
                    <a:pt x="2439" y="1901"/>
                    <a:pt x="1900" y="2439"/>
                    <a:pt x="1235" y="2439"/>
                  </a:cubicBezTo>
                  <a:cubicBezTo>
                    <a:pt x="538" y="2439"/>
                    <a:pt x="0" y="1901"/>
                    <a:pt x="0" y="1204"/>
                  </a:cubicBezTo>
                  <a:cubicBezTo>
                    <a:pt x="0" y="539"/>
                    <a:pt x="538" y="0"/>
                    <a:pt x="1235" y="0"/>
                  </a:cubicBezTo>
                  <a:cubicBezTo>
                    <a:pt x="1900" y="0"/>
                    <a:pt x="2439" y="539"/>
                    <a:pt x="2439" y="1204"/>
                  </a:cubicBezTo>
                  <a:close/>
                </a:path>
              </a:pathLst>
            </a:custGeom>
            <a:solidFill>
              <a:srgbClr val="FAFAFA"/>
            </a:solidFill>
            <a:ln>
              <a:noFill/>
            </a:ln>
          </p:spPr>
          <p:txBody>
            <a:bodyPr spcFirstLastPara="1" wrap="square" lIns="91425" tIns="91425" rIns="91425" bIns="91425" anchor="ctr" anchorCtr="0">
              <a:noAutofit/>
            </a:bodyPr>
            <a:lstStyle/>
            <a:p>
              <a:endParaRPr/>
            </a:p>
          </p:txBody>
        </p:sp>
        <p:sp>
          <p:nvSpPr>
            <p:cNvPr id="433" name="Google Shape;433;p16"/>
            <p:cNvSpPr/>
            <p:nvPr/>
          </p:nvSpPr>
          <p:spPr>
            <a:xfrm>
              <a:off x="5652120" y="1772816"/>
              <a:ext cx="3007298" cy="663912"/>
            </a:xfrm>
            <a:custGeom>
              <a:avLst/>
              <a:gdLst/>
              <a:ahLst/>
              <a:cxnLst/>
              <a:rect l="l" t="t" r="r" b="b"/>
              <a:pathLst>
                <a:path w="93678" h="20681" extrusionOk="0">
                  <a:moveTo>
                    <a:pt x="2154" y="1"/>
                  </a:moveTo>
                  <a:cubicBezTo>
                    <a:pt x="982" y="1"/>
                    <a:pt x="1" y="951"/>
                    <a:pt x="1" y="2154"/>
                  </a:cubicBezTo>
                  <a:lnTo>
                    <a:pt x="1" y="18527"/>
                  </a:lnTo>
                  <a:cubicBezTo>
                    <a:pt x="1" y="19730"/>
                    <a:pt x="982" y="20681"/>
                    <a:pt x="2154" y="20681"/>
                  </a:cubicBezTo>
                  <a:lnTo>
                    <a:pt x="91524" y="20681"/>
                  </a:lnTo>
                  <a:cubicBezTo>
                    <a:pt x="92728" y="20681"/>
                    <a:pt x="93678" y="19730"/>
                    <a:pt x="93678" y="18527"/>
                  </a:cubicBezTo>
                  <a:lnTo>
                    <a:pt x="93678" y="2154"/>
                  </a:lnTo>
                  <a:cubicBezTo>
                    <a:pt x="93678" y="951"/>
                    <a:pt x="92728" y="1"/>
                    <a:pt x="91524" y="1"/>
                  </a:cubicBezTo>
                  <a:close/>
                </a:path>
              </a:pathLst>
            </a:custGeom>
            <a:solidFill>
              <a:srgbClr val="FFFFFF"/>
            </a:solidFill>
            <a:ln>
              <a:noFill/>
            </a:ln>
          </p:spPr>
          <p:txBody>
            <a:bodyPr spcFirstLastPara="1" wrap="square" lIns="91425" tIns="91425" rIns="91425" bIns="91425" anchor="ctr" anchorCtr="0">
              <a:noAutofit/>
            </a:bodyPr>
            <a:lstStyle/>
            <a:p>
              <a:endParaRPr>
                <a:solidFill>
                  <a:srgbClr val="002060"/>
                </a:solidFill>
              </a:endParaRPr>
            </a:p>
          </p:txBody>
        </p:sp>
        <p:sp>
          <p:nvSpPr>
            <p:cNvPr id="436" name="Google Shape;436;p16"/>
            <p:cNvSpPr/>
            <p:nvPr/>
          </p:nvSpPr>
          <p:spPr>
            <a:xfrm>
              <a:off x="4545001" y="1443445"/>
              <a:ext cx="78298" cy="78298"/>
            </a:xfrm>
            <a:custGeom>
              <a:avLst/>
              <a:gdLst/>
              <a:ahLst/>
              <a:cxnLst/>
              <a:rect l="l" t="t" r="r" b="b"/>
              <a:pathLst>
                <a:path w="2439" h="2439" extrusionOk="0">
                  <a:moveTo>
                    <a:pt x="2439" y="1203"/>
                  </a:moveTo>
                  <a:cubicBezTo>
                    <a:pt x="2439" y="1900"/>
                    <a:pt x="1900" y="2439"/>
                    <a:pt x="1203" y="2439"/>
                  </a:cubicBezTo>
                  <a:cubicBezTo>
                    <a:pt x="538" y="2439"/>
                    <a:pt x="0" y="1900"/>
                    <a:pt x="0" y="1203"/>
                  </a:cubicBezTo>
                  <a:cubicBezTo>
                    <a:pt x="0" y="538"/>
                    <a:pt x="538" y="0"/>
                    <a:pt x="1203" y="0"/>
                  </a:cubicBezTo>
                  <a:cubicBezTo>
                    <a:pt x="1900" y="0"/>
                    <a:pt x="2439" y="538"/>
                    <a:pt x="2439" y="1203"/>
                  </a:cubicBezTo>
                  <a:close/>
                </a:path>
              </a:pathLst>
            </a:custGeom>
            <a:solidFill>
              <a:srgbClr val="FAFAFA"/>
            </a:solidFill>
            <a:ln>
              <a:noFill/>
            </a:ln>
          </p:spPr>
          <p:txBody>
            <a:bodyPr spcFirstLastPara="1" wrap="square" lIns="91425" tIns="91425" rIns="91425" bIns="91425" anchor="ctr" anchorCtr="0">
              <a:noAutofit/>
            </a:bodyPr>
            <a:lstStyle/>
            <a:p>
              <a:endParaRPr/>
            </a:p>
          </p:txBody>
        </p:sp>
        <p:sp>
          <p:nvSpPr>
            <p:cNvPr id="437" name="Google Shape;437;p16"/>
            <p:cNvSpPr/>
            <p:nvPr/>
          </p:nvSpPr>
          <p:spPr>
            <a:xfrm>
              <a:off x="510906" y="1150638"/>
              <a:ext cx="3008293" cy="663912"/>
            </a:xfrm>
            <a:custGeom>
              <a:avLst/>
              <a:gdLst/>
              <a:ahLst/>
              <a:cxnLst/>
              <a:rect l="l" t="t" r="r" b="b"/>
              <a:pathLst>
                <a:path w="93709" h="20681" extrusionOk="0">
                  <a:moveTo>
                    <a:pt x="2154" y="0"/>
                  </a:moveTo>
                  <a:cubicBezTo>
                    <a:pt x="982" y="0"/>
                    <a:pt x="0" y="950"/>
                    <a:pt x="0" y="2154"/>
                  </a:cubicBezTo>
                  <a:lnTo>
                    <a:pt x="0" y="18527"/>
                  </a:lnTo>
                  <a:cubicBezTo>
                    <a:pt x="0" y="19730"/>
                    <a:pt x="982" y="20680"/>
                    <a:pt x="2154" y="20680"/>
                  </a:cubicBezTo>
                  <a:lnTo>
                    <a:pt x="91555" y="20680"/>
                  </a:lnTo>
                  <a:cubicBezTo>
                    <a:pt x="92759" y="20680"/>
                    <a:pt x="93709" y="19730"/>
                    <a:pt x="93709" y="18527"/>
                  </a:cubicBezTo>
                  <a:lnTo>
                    <a:pt x="93709" y="2154"/>
                  </a:lnTo>
                  <a:cubicBezTo>
                    <a:pt x="93709" y="950"/>
                    <a:pt x="92727" y="0"/>
                    <a:pt x="9155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40" name="Google Shape;440;p16"/>
            <p:cNvSpPr/>
            <p:nvPr/>
          </p:nvSpPr>
          <p:spPr>
            <a:xfrm>
              <a:off x="4026482" y="136312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41" name="Google Shape;441;p16"/>
            <p:cNvSpPr/>
            <p:nvPr/>
          </p:nvSpPr>
          <p:spPr>
            <a:xfrm>
              <a:off x="4026482" y="136312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42" name="Google Shape;442;p16"/>
            <p:cNvSpPr/>
            <p:nvPr/>
          </p:nvSpPr>
          <p:spPr>
            <a:xfrm>
              <a:off x="4026482" y="136312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43" name="Google Shape;443;p16"/>
            <p:cNvSpPr/>
            <p:nvPr/>
          </p:nvSpPr>
          <p:spPr>
            <a:xfrm>
              <a:off x="4027509" y="136312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44" name="Google Shape;444;p16"/>
            <p:cNvSpPr/>
            <p:nvPr/>
          </p:nvSpPr>
          <p:spPr>
            <a:xfrm>
              <a:off x="4027509" y="136312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45" name="Google Shape;445;p16"/>
            <p:cNvSpPr/>
            <p:nvPr/>
          </p:nvSpPr>
          <p:spPr>
            <a:xfrm>
              <a:off x="4027509" y="136312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46" name="Google Shape;446;p16"/>
            <p:cNvSpPr/>
            <p:nvPr/>
          </p:nvSpPr>
          <p:spPr>
            <a:xfrm>
              <a:off x="4027510" y="1363125"/>
              <a:ext cx="1059" cy="12231"/>
            </a:xfrm>
            <a:custGeom>
              <a:avLst/>
              <a:gdLst/>
              <a:ahLst/>
              <a:cxnLst/>
              <a:rect l="l" t="t" r="r" b="b"/>
              <a:pathLst>
                <a:path w="33" h="381" extrusionOk="0">
                  <a:moveTo>
                    <a:pt x="0" y="0"/>
                  </a:moveTo>
                  <a:lnTo>
                    <a:pt x="0" y="380"/>
                  </a:lnTo>
                  <a:lnTo>
                    <a:pt x="32" y="380"/>
                  </a:lnTo>
                  <a:lnTo>
                    <a:pt x="32"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47" name="Google Shape;447;p16"/>
            <p:cNvSpPr/>
            <p:nvPr/>
          </p:nvSpPr>
          <p:spPr>
            <a:xfrm>
              <a:off x="4028536" y="136312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48" name="Google Shape;448;p16"/>
            <p:cNvSpPr/>
            <p:nvPr/>
          </p:nvSpPr>
          <p:spPr>
            <a:xfrm>
              <a:off x="4028536" y="136312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49" name="Google Shape;449;p16"/>
            <p:cNvSpPr/>
            <p:nvPr/>
          </p:nvSpPr>
          <p:spPr>
            <a:xfrm>
              <a:off x="4028536" y="136312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50" name="Google Shape;450;p16"/>
            <p:cNvSpPr/>
            <p:nvPr/>
          </p:nvSpPr>
          <p:spPr>
            <a:xfrm>
              <a:off x="4029531" y="136312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51" name="Google Shape;451;p16"/>
            <p:cNvSpPr/>
            <p:nvPr/>
          </p:nvSpPr>
          <p:spPr>
            <a:xfrm>
              <a:off x="4029531" y="136312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52" name="Google Shape;452;p16"/>
            <p:cNvSpPr/>
            <p:nvPr/>
          </p:nvSpPr>
          <p:spPr>
            <a:xfrm>
              <a:off x="4029531" y="136312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54" name="Google Shape;454;p16"/>
            <p:cNvSpPr/>
            <p:nvPr/>
          </p:nvSpPr>
          <p:spPr>
            <a:xfrm>
              <a:off x="4030559" y="136312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55" name="Google Shape;455;p16"/>
            <p:cNvSpPr/>
            <p:nvPr/>
          </p:nvSpPr>
          <p:spPr>
            <a:xfrm>
              <a:off x="4030559" y="136312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56" name="Google Shape;456;p16"/>
            <p:cNvSpPr/>
            <p:nvPr/>
          </p:nvSpPr>
          <p:spPr>
            <a:xfrm>
              <a:off x="4030560" y="1363125"/>
              <a:ext cx="1059" cy="12231"/>
            </a:xfrm>
            <a:custGeom>
              <a:avLst/>
              <a:gdLst/>
              <a:ahLst/>
              <a:cxnLst/>
              <a:rect l="l" t="t" r="r" b="b"/>
              <a:pathLst>
                <a:path w="33" h="381" extrusionOk="0">
                  <a:moveTo>
                    <a:pt x="1" y="0"/>
                  </a:moveTo>
                  <a:lnTo>
                    <a:pt x="1" y="380"/>
                  </a:lnTo>
                  <a:lnTo>
                    <a:pt x="32" y="380"/>
                  </a:lnTo>
                  <a:lnTo>
                    <a:pt x="32"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57" name="Google Shape;457;p16"/>
            <p:cNvSpPr/>
            <p:nvPr/>
          </p:nvSpPr>
          <p:spPr>
            <a:xfrm>
              <a:off x="4031586" y="136312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58" name="Google Shape;458;p16"/>
            <p:cNvSpPr/>
            <p:nvPr/>
          </p:nvSpPr>
          <p:spPr>
            <a:xfrm>
              <a:off x="4031586" y="136312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59" name="Google Shape;459;p16"/>
            <p:cNvSpPr/>
            <p:nvPr/>
          </p:nvSpPr>
          <p:spPr>
            <a:xfrm>
              <a:off x="4031587" y="1363125"/>
              <a:ext cx="1027" cy="12231"/>
            </a:xfrm>
            <a:custGeom>
              <a:avLst/>
              <a:gdLst/>
              <a:ahLst/>
              <a:cxnLst/>
              <a:rect l="l" t="t" r="r" b="b"/>
              <a:pathLst>
                <a:path w="32" h="381" extrusionOk="0">
                  <a:moveTo>
                    <a:pt x="0" y="0"/>
                  </a:moveTo>
                  <a:lnTo>
                    <a:pt x="0" y="380"/>
                  </a:lnTo>
                  <a:lnTo>
                    <a:pt x="32" y="380"/>
                  </a:lnTo>
                  <a:lnTo>
                    <a:pt x="32"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60" name="Google Shape;460;p16"/>
            <p:cNvSpPr/>
            <p:nvPr/>
          </p:nvSpPr>
          <p:spPr>
            <a:xfrm>
              <a:off x="4032581" y="136312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61" name="Google Shape;461;p16"/>
            <p:cNvSpPr/>
            <p:nvPr/>
          </p:nvSpPr>
          <p:spPr>
            <a:xfrm>
              <a:off x="4032581" y="136312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62" name="Google Shape;462;p16"/>
            <p:cNvSpPr/>
            <p:nvPr/>
          </p:nvSpPr>
          <p:spPr>
            <a:xfrm>
              <a:off x="4032581" y="136312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63" name="Google Shape;463;p16"/>
            <p:cNvSpPr/>
            <p:nvPr/>
          </p:nvSpPr>
          <p:spPr>
            <a:xfrm>
              <a:off x="4032582" y="1363125"/>
              <a:ext cx="1059" cy="12231"/>
            </a:xfrm>
            <a:custGeom>
              <a:avLst/>
              <a:gdLst/>
              <a:ahLst/>
              <a:cxnLst/>
              <a:rect l="l" t="t" r="r" b="b"/>
              <a:pathLst>
                <a:path w="33" h="381" extrusionOk="0">
                  <a:moveTo>
                    <a:pt x="1" y="0"/>
                  </a:moveTo>
                  <a:lnTo>
                    <a:pt x="1" y="380"/>
                  </a:lnTo>
                  <a:lnTo>
                    <a:pt x="33" y="380"/>
                  </a:lnTo>
                  <a:lnTo>
                    <a:pt x="33"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64" name="Google Shape;464;p16"/>
            <p:cNvSpPr/>
            <p:nvPr/>
          </p:nvSpPr>
          <p:spPr>
            <a:xfrm>
              <a:off x="4033608" y="136312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65" name="Google Shape;465;p16"/>
            <p:cNvSpPr/>
            <p:nvPr/>
          </p:nvSpPr>
          <p:spPr>
            <a:xfrm>
              <a:off x="4033608" y="136312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66" name="Google Shape;466;p16"/>
            <p:cNvSpPr/>
            <p:nvPr/>
          </p:nvSpPr>
          <p:spPr>
            <a:xfrm>
              <a:off x="4033608" y="136312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67" name="Google Shape;467;p16"/>
            <p:cNvSpPr/>
            <p:nvPr/>
          </p:nvSpPr>
          <p:spPr>
            <a:xfrm>
              <a:off x="4034636" y="136312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68" name="Google Shape;468;p16"/>
            <p:cNvSpPr/>
            <p:nvPr/>
          </p:nvSpPr>
          <p:spPr>
            <a:xfrm>
              <a:off x="4034636" y="136312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69" name="Google Shape;469;p16"/>
            <p:cNvSpPr/>
            <p:nvPr/>
          </p:nvSpPr>
          <p:spPr>
            <a:xfrm>
              <a:off x="4034636" y="136312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70" name="Google Shape;470;p16"/>
            <p:cNvSpPr/>
            <p:nvPr/>
          </p:nvSpPr>
          <p:spPr>
            <a:xfrm>
              <a:off x="4034637" y="1363125"/>
              <a:ext cx="1027" cy="12231"/>
            </a:xfrm>
            <a:custGeom>
              <a:avLst/>
              <a:gdLst/>
              <a:ahLst/>
              <a:cxnLst/>
              <a:rect l="l" t="t" r="r" b="b"/>
              <a:pathLst>
                <a:path w="32" h="381" extrusionOk="0">
                  <a:moveTo>
                    <a:pt x="0" y="0"/>
                  </a:moveTo>
                  <a:lnTo>
                    <a:pt x="0" y="380"/>
                  </a:lnTo>
                  <a:lnTo>
                    <a:pt x="32" y="380"/>
                  </a:lnTo>
                  <a:lnTo>
                    <a:pt x="32"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71" name="Google Shape;471;p16"/>
            <p:cNvSpPr/>
            <p:nvPr/>
          </p:nvSpPr>
          <p:spPr>
            <a:xfrm>
              <a:off x="4035631" y="136312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72" name="Google Shape;472;p16"/>
            <p:cNvSpPr/>
            <p:nvPr/>
          </p:nvSpPr>
          <p:spPr>
            <a:xfrm>
              <a:off x="4035631" y="136312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73" name="Google Shape;473;p16"/>
            <p:cNvSpPr/>
            <p:nvPr/>
          </p:nvSpPr>
          <p:spPr>
            <a:xfrm>
              <a:off x="4035632" y="1363125"/>
              <a:ext cx="1059" cy="12231"/>
            </a:xfrm>
            <a:custGeom>
              <a:avLst/>
              <a:gdLst/>
              <a:ahLst/>
              <a:cxnLst/>
              <a:rect l="l" t="t" r="r" b="b"/>
              <a:pathLst>
                <a:path w="33" h="381" extrusionOk="0">
                  <a:moveTo>
                    <a:pt x="1" y="0"/>
                  </a:moveTo>
                  <a:lnTo>
                    <a:pt x="1" y="380"/>
                  </a:lnTo>
                  <a:lnTo>
                    <a:pt x="33" y="380"/>
                  </a:lnTo>
                  <a:lnTo>
                    <a:pt x="33"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74" name="Google Shape;474;p16"/>
            <p:cNvSpPr/>
            <p:nvPr/>
          </p:nvSpPr>
          <p:spPr>
            <a:xfrm>
              <a:off x="4036658" y="136312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75" name="Google Shape;475;p16"/>
            <p:cNvSpPr/>
            <p:nvPr/>
          </p:nvSpPr>
          <p:spPr>
            <a:xfrm>
              <a:off x="4036658" y="136312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76" name="Google Shape;476;p16"/>
            <p:cNvSpPr/>
            <p:nvPr/>
          </p:nvSpPr>
          <p:spPr>
            <a:xfrm>
              <a:off x="4036659" y="1363125"/>
              <a:ext cx="1059" cy="12231"/>
            </a:xfrm>
            <a:custGeom>
              <a:avLst/>
              <a:gdLst/>
              <a:ahLst/>
              <a:cxnLst/>
              <a:rect l="l" t="t" r="r" b="b"/>
              <a:pathLst>
                <a:path w="33" h="381" extrusionOk="0">
                  <a:moveTo>
                    <a:pt x="1" y="0"/>
                  </a:moveTo>
                  <a:lnTo>
                    <a:pt x="1" y="380"/>
                  </a:lnTo>
                  <a:lnTo>
                    <a:pt x="32" y="380"/>
                  </a:lnTo>
                  <a:lnTo>
                    <a:pt x="32"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77" name="Google Shape;477;p16"/>
            <p:cNvSpPr/>
            <p:nvPr/>
          </p:nvSpPr>
          <p:spPr>
            <a:xfrm>
              <a:off x="4036659" y="1363125"/>
              <a:ext cx="1059" cy="12231"/>
            </a:xfrm>
            <a:custGeom>
              <a:avLst/>
              <a:gdLst/>
              <a:ahLst/>
              <a:cxnLst/>
              <a:rect l="l" t="t" r="r" b="b"/>
              <a:pathLst>
                <a:path w="33" h="381" extrusionOk="0">
                  <a:moveTo>
                    <a:pt x="1" y="0"/>
                  </a:moveTo>
                  <a:lnTo>
                    <a:pt x="1" y="380"/>
                  </a:lnTo>
                  <a:lnTo>
                    <a:pt x="32" y="380"/>
                  </a:lnTo>
                  <a:lnTo>
                    <a:pt x="32"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78" name="Google Shape;478;p16"/>
            <p:cNvSpPr/>
            <p:nvPr/>
          </p:nvSpPr>
          <p:spPr>
            <a:xfrm>
              <a:off x="4037685" y="136312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80" name="Google Shape;480;p16"/>
            <p:cNvSpPr/>
            <p:nvPr/>
          </p:nvSpPr>
          <p:spPr>
            <a:xfrm>
              <a:off x="4105807" y="1395644"/>
              <a:ext cx="0" cy="13258"/>
            </a:xfrm>
            <a:custGeom>
              <a:avLst/>
              <a:gdLst/>
              <a:ahLst/>
              <a:cxnLst/>
              <a:rect l="l" t="t" r="r" b="b"/>
              <a:pathLst>
                <a:path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81" name="Google Shape;481;p16"/>
            <p:cNvSpPr/>
            <p:nvPr/>
          </p:nvSpPr>
          <p:spPr>
            <a:xfrm>
              <a:off x="4105808" y="1395644"/>
              <a:ext cx="1027" cy="13258"/>
            </a:xfrm>
            <a:custGeom>
              <a:avLst/>
              <a:gdLst/>
              <a:ahLst/>
              <a:cxnLst/>
              <a:rect l="l" t="t" r="r" b="b"/>
              <a:pathLst>
                <a:path w="32" h="413" extrusionOk="0">
                  <a:moveTo>
                    <a:pt x="0" y="1"/>
                  </a:moveTo>
                  <a:lnTo>
                    <a:pt x="0"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82" name="Google Shape;482;p16"/>
            <p:cNvSpPr/>
            <p:nvPr/>
          </p:nvSpPr>
          <p:spPr>
            <a:xfrm>
              <a:off x="4105808" y="1395644"/>
              <a:ext cx="1027" cy="13258"/>
            </a:xfrm>
            <a:custGeom>
              <a:avLst/>
              <a:gdLst/>
              <a:ahLst/>
              <a:cxnLst/>
              <a:rect l="l" t="t" r="r" b="b"/>
              <a:pathLst>
                <a:path w="32" h="413" extrusionOk="0">
                  <a:moveTo>
                    <a:pt x="0" y="1"/>
                  </a:moveTo>
                  <a:lnTo>
                    <a:pt x="0"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83" name="Google Shape;483;p16"/>
            <p:cNvSpPr/>
            <p:nvPr/>
          </p:nvSpPr>
          <p:spPr>
            <a:xfrm>
              <a:off x="4106802" y="1395644"/>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84" name="Google Shape;484;p16"/>
            <p:cNvSpPr/>
            <p:nvPr/>
          </p:nvSpPr>
          <p:spPr>
            <a:xfrm>
              <a:off x="4106802" y="1395644"/>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85" name="Google Shape;485;p16"/>
            <p:cNvSpPr/>
            <p:nvPr/>
          </p:nvSpPr>
          <p:spPr>
            <a:xfrm>
              <a:off x="4106803" y="1395644"/>
              <a:ext cx="1059" cy="13258"/>
            </a:xfrm>
            <a:custGeom>
              <a:avLst/>
              <a:gdLst/>
              <a:ahLst/>
              <a:cxnLst/>
              <a:rect l="l" t="t" r="r" b="b"/>
              <a:pathLst>
                <a:path w="33" h="413" extrusionOk="0">
                  <a:moveTo>
                    <a:pt x="1" y="1"/>
                  </a:moveTo>
                  <a:lnTo>
                    <a:pt x="1"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86" name="Google Shape;486;p16"/>
            <p:cNvSpPr/>
            <p:nvPr/>
          </p:nvSpPr>
          <p:spPr>
            <a:xfrm>
              <a:off x="4107829" y="1395644"/>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87" name="Google Shape;487;p16"/>
            <p:cNvSpPr/>
            <p:nvPr/>
          </p:nvSpPr>
          <p:spPr>
            <a:xfrm>
              <a:off x="4107829" y="1395644"/>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88" name="Google Shape;488;p16"/>
            <p:cNvSpPr/>
            <p:nvPr/>
          </p:nvSpPr>
          <p:spPr>
            <a:xfrm>
              <a:off x="4107830" y="1395644"/>
              <a:ext cx="1059" cy="13258"/>
            </a:xfrm>
            <a:custGeom>
              <a:avLst/>
              <a:gdLst/>
              <a:ahLst/>
              <a:cxnLst/>
              <a:rect l="l" t="t" r="r" b="b"/>
              <a:pathLst>
                <a:path w="33" h="413" extrusionOk="0">
                  <a:moveTo>
                    <a:pt x="0" y="1"/>
                  </a:moveTo>
                  <a:lnTo>
                    <a:pt x="0"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89" name="Google Shape;489;p16"/>
            <p:cNvSpPr/>
            <p:nvPr/>
          </p:nvSpPr>
          <p:spPr>
            <a:xfrm>
              <a:off x="4108857" y="1395644"/>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90" name="Google Shape;490;p16"/>
            <p:cNvSpPr/>
            <p:nvPr/>
          </p:nvSpPr>
          <p:spPr>
            <a:xfrm>
              <a:off x="4108857" y="1395644"/>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91" name="Google Shape;491;p16"/>
            <p:cNvSpPr/>
            <p:nvPr/>
          </p:nvSpPr>
          <p:spPr>
            <a:xfrm>
              <a:off x="4108857" y="1395644"/>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92" name="Google Shape;492;p16"/>
            <p:cNvSpPr/>
            <p:nvPr/>
          </p:nvSpPr>
          <p:spPr>
            <a:xfrm>
              <a:off x="4108858" y="1395644"/>
              <a:ext cx="1027" cy="13258"/>
            </a:xfrm>
            <a:custGeom>
              <a:avLst/>
              <a:gdLst/>
              <a:ahLst/>
              <a:cxnLst/>
              <a:rect l="l" t="t" r="r" b="b"/>
              <a:pathLst>
                <a:path w="32" h="413" extrusionOk="0">
                  <a:moveTo>
                    <a:pt x="0" y="1"/>
                  </a:moveTo>
                  <a:lnTo>
                    <a:pt x="0"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93" name="Google Shape;493;p16"/>
            <p:cNvSpPr/>
            <p:nvPr/>
          </p:nvSpPr>
          <p:spPr>
            <a:xfrm>
              <a:off x="4109852" y="1395644"/>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94" name="Google Shape;494;p16"/>
            <p:cNvSpPr/>
            <p:nvPr/>
          </p:nvSpPr>
          <p:spPr>
            <a:xfrm>
              <a:off x="4109852" y="1395644"/>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95" name="Google Shape;495;p16"/>
            <p:cNvSpPr/>
            <p:nvPr/>
          </p:nvSpPr>
          <p:spPr>
            <a:xfrm>
              <a:off x="4109853" y="1395644"/>
              <a:ext cx="1059" cy="13258"/>
            </a:xfrm>
            <a:custGeom>
              <a:avLst/>
              <a:gdLst/>
              <a:ahLst/>
              <a:cxnLst/>
              <a:rect l="l" t="t" r="r" b="b"/>
              <a:pathLst>
                <a:path w="33" h="413" extrusionOk="0">
                  <a:moveTo>
                    <a:pt x="1" y="1"/>
                  </a:moveTo>
                  <a:lnTo>
                    <a:pt x="1"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96" name="Google Shape;496;p16"/>
            <p:cNvSpPr/>
            <p:nvPr/>
          </p:nvSpPr>
          <p:spPr>
            <a:xfrm>
              <a:off x="4110879" y="1395644"/>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97" name="Google Shape;497;p16"/>
            <p:cNvSpPr/>
            <p:nvPr/>
          </p:nvSpPr>
          <p:spPr>
            <a:xfrm>
              <a:off x="4110879" y="1395644"/>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98" name="Google Shape;498;p16"/>
            <p:cNvSpPr/>
            <p:nvPr/>
          </p:nvSpPr>
          <p:spPr>
            <a:xfrm>
              <a:off x="4110880" y="1395644"/>
              <a:ext cx="1059" cy="13258"/>
            </a:xfrm>
            <a:custGeom>
              <a:avLst/>
              <a:gdLst/>
              <a:ahLst/>
              <a:cxnLst/>
              <a:rect l="l" t="t" r="r" b="b"/>
              <a:pathLst>
                <a:path w="33" h="413" extrusionOk="0">
                  <a:moveTo>
                    <a:pt x="0" y="1"/>
                  </a:moveTo>
                  <a:lnTo>
                    <a:pt x="0"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499" name="Google Shape;499;p16"/>
            <p:cNvSpPr/>
            <p:nvPr/>
          </p:nvSpPr>
          <p:spPr>
            <a:xfrm>
              <a:off x="4110880" y="1395644"/>
              <a:ext cx="1059" cy="13258"/>
            </a:xfrm>
            <a:custGeom>
              <a:avLst/>
              <a:gdLst/>
              <a:ahLst/>
              <a:cxnLst/>
              <a:rect l="l" t="t" r="r" b="b"/>
              <a:pathLst>
                <a:path w="33" h="413" extrusionOk="0">
                  <a:moveTo>
                    <a:pt x="0" y="1"/>
                  </a:moveTo>
                  <a:lnTo>
                    <a:pt x="0"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00" name="Google Shape;500;p16"/>
            <p:cNvSpPr/>
            <p:nvPr/>
          </p:nvSpPr>
          <p:spPr>
            <a:xfrm>
              <a:off x="4111906" y="1395644"/>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01" name="Google Shape;501;p16"/>
            <p:cNvSpPr/>
            <p:nvPr/>
          </p:nvSpPr>
          <p:spPr>
            <a:xfrm>
              <a:off x="4111906" y="1395644"/>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02" name="Google Shape;502;p16"/>
            <p:cNvSpPr/>
            <p:nvPr/>
          </p:nvSpPr>
          <p:spPr>
            <a:xfrm>
              <a:off x="4111907" y="1395644"/>
              <a:ext cx="1027" cy="13258"/>
            </a:xfrm>
            <a:custGeom>
              <a:avLst/>
              <a:gdLst/>
              <a:ahLst/>
              <a:cxnLst/>
              <a:rect l="l" t="t" r="r" b="b"/>
              <a:pathLst>
                <a:path w="32" h="413" extrusionOk="0">
                  <a:moveTo>
                    <a:pt x="0" y="1"/>
                  </a:moveTo>
                  <a:lnTo>
                    <a:pt x="0"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03" name="Google Shape;503;p16"/>
            <p:cNvSpPr/>
            <p:nvPr/>
          </p:nvSpPr>
          <p:spPr>
            <a:xfrm>
              <a:off x="4112902" y="1395644"/>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04" name="Google Shape;504;p16"/>
            <p:cNvSpPr/>
            <p:nvPr/>
          </p:nvSpPr>
          <p:spPr>
            <a:xfrm>
              <a:off x="4112902" y="1395644"/>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05" name="Google Shape;505;p16"/>
            <p:cNvSpPr/>
            <p:nvPr/>
          </p:nvSpPr>
          <p:spPr>
            <a:xfrm>
              <a:off x="4112903" y="1395644"/>
              <a:ext cx="1059" cy="13258"/>
            </a:xfrm>
            <a:custGeom>
              <a:avLst/>
              <a:gdLst/>
              <a:ahLst/>
              <a:cxnLst/>
              <a:rect l="l" t="t" r="r" b="b"/>
              <a:pathLst>
                <a:path w="33" h="413" extrusionOk="0">
                  <a:moveTo>
                    <a:pt x="1" y="1"/>
                  </a:moveTo>
                  <a:lnTo>
                    <a:pt x="1"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06" name="Google Shape;506;p16"/>
            <p:cNvSpPr/>
            <p:nvPr/>
          </p:nvSpPr>
          <p:spPr>
            <a:xfrm>
              <a:off x="4113929" y="1395644"/>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07" name="Google Shape;507;p16"/>
            <p:cNvSpPr/>
            <p:nvPr/>
          </p:nvSpPr>
          <p:spPr>
            <a:xfrm>
              <a:off x="4113929" y="1395644"/>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08" name="Google Shape;508;p16"/>
            <p:cNvSpPr/>
            <p:nvPr/>
          </p:nvSpPr>
          <p:spPr>
            <a:xfrm>
              <a:off x="4113929" y="1395644"/>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09" name="Google Shape;509;p16"/>
            <p:cNvSpPr/>
            <p:nvPr/>
          </p:nvSpPr>
          <p:spPr>
            <a:xfrm>
              <a:off x="4114956" y="1395644"/>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10" name="Google Shape;510;p16"/>
            <p:cNvSpPr/>
            <p:nvPr/>
          </p:nvSpPr>
          <p:spPr>
            <a:xfrm>
              <a:off x="4114956" y="1395644"/>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11" name="Google Shape;511;p16"/>
            <p:cNvSpPr/>
            <p:nvPr/>
          </p:nvSpPr>
          <p:spPr>
            <a:xfrm>
              <a:off x="4114956" y="1395644"/>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12" name="Google Shape;512;p16"/>
            <p:cNvSpPr/>
            <p:nvPr/>
          </p:nvSpPr>
          <p:spPr>
            <a:xfrm>
              <a:off x="4114957" y="1395644"/>
              <a:ext cx="1027" cy="13258"/>
            </a:xfrm>
            <a:custGeom>
              <a:avLst/>
              <a:gdLst/>
              <a:ahLst/>
              <a:cxnLst/>
              <a:rect l="l" t="t" r="r" b="b"/>
              <a:pathLst>
                <a:path w="32" h="413" extrusionOk="0">
                  <a:moveTo>
                    <a:pt x="0" y="1"/>
                  </a:moveTo>
                  <a:lnTo>
                    <a:pt x="0"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13" name="Google Shape;513;p16"/>
            <p:cNvSpPr/>
            <p:nvPr/>
          </p:nvSpPr>
          <p:spPr>
            <a:xfrm>
              <a:off x="4115951" y="1395644"/>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14" name="Google Shape;514;p16"/>
            <p:cNvSpPr/>
            <p:nvPr/>
          </p:nvSpPr>
          <p:spPr>
            <a:xfrm>
              <a:off x="4115951" y="1395644"/>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15" name="Google Shape;515;p16"/>
            <p:cNvSpPr/>
            <p:nvPr/>
          </p:nvSpPr>
          <p:spPr>
            <a:xfrm>
              <a:off x="4115951" y="1395644"/>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16" name="Google Shape;516;p16"/>
            <p:cNvSpPr/>
            <p:nvPr/>
          </p:nvSpPr>
          <p:spPr>
            <a:xfrm>
              <a:off x="4116979" y="1395644"/>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17" name="Google Shape;517;p16"/>
            <p:cNvSpPr/>
            <p:nvPr/>
          </p:nvSpPr>
          <p:spPr>
            <a:xfrm>
              <a:off x="4116979" y="1395644"/>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18" name="Google Shape;518;p16"/>
            <p:cNvSpPr/>
            <p:nvPr/>
          </p:nvSpPr>
          <p:spPr>
            <a:xfrm>
              <a:off x="4116979" y="1395644"/>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19" name="Google Shape;519;p16"/>
            <p:cNvSpPr/>
            <p:nvPr/>
          </p:nvSpPr>
          <p:spPr>
            <a:xfrm>
              <a:off x="4118006" y="1395644"/>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20" name="Google Shape;520;p16"/>
            <p:cNvSpPr/>
            <p:nvPr/>
          </p:nvSpPr>
          <p:spPr>
            <a:xfrm>
              <a:off x="4118006" y="1395644"/>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21" name="Google Shape;521;p16"/>
            <p:cNvSpPr/>
            <p:nvPr/>
          </p:nvSpPr>
          <p:spPr>
            <a:xfrm>
              <a:off x="4139354" y="1475965"/>
              <a:ext cx="11204" cy="12231"/>
            </a:xfrm>
            <a:custGeom>
              <a:avLst/>
              <a:gdLst/>
              <a:ahLst/>
              <a:cxnLst/>
              <a:rect l="l" t="t" r="r" b="b"/>
              <a:pathLst>
                <a:path w="349" h="381" extrusionOk="0">
                  <a:moveTo>
                    <a:pt x="190" y="0"/>
                  </a:moveTo>
                  <a:cubicBezTo>
                    <a:pt x="63" y="0"/>
                    <a:pt x="0" y="95"/>
                    <a:pt x="0" y="190"/>
                  </a:cubicBezTo>
                  <a:cubicBezTo>
                    <a:pt x="0" y="285"/>
                    <a:pt x="63" y="380"/>
                    <a:pt x="190" y="380"/>
                  </a:cubicBezTo>
                  <a:cubicBezTo>
                    <a:pt x="285" y="380"/>
                    <a:pt x="348" y="285"/>
                    <a:pt x="348" y="190"/>
                  </a:cubicBezTo>
                  <a:cubicBezTo>
                    <a:pt x="348" y="95"/>
                    <a:pt x="285" y="0"/>
                    <a:pt x="190" y="0"/>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22" name="Google Shape;522;p16"/>
            <p:cNvSpPr/>
            <p:nvPr/>
          </p:nvSpPr>
          <p:spPr>
            <a:xfrm>
              <a:off x="4139354" y="147596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23" name="Google Shape;523;p16"/>
            <p:cNvSpPr/>
            <p:nvPr/>
          </p:nvSpPr>
          <p:spPr>
            <a:xfrm>
              <a:off x="4139354" y="147596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24" name="Google Shape;524;p16"/>
            <p:cNvSpPr/>
            <p:nvPr/>
          </p:nvSpPr>
          <p:spPr>
            <a:xfrm>
              <a:off x="4139355" y="1475965"/>
              <a:ext cx="1027" cy="12231"/>
            </a:xfrm>
            <a:custGeom>
              <a:avLst/>
              <a:gdLst/>
              <a:ahLst/>
              <a:cxnLst/>
              <a:rect l="l" t="t" r="r" b="b"/>
              <a:pathLst>
                <a:path w="32" h="381" extrusionOk="0">
                  <a:moveTo>
                    <a:pt x="0" y="0"/>
                  </a:moveTo>
                  <a:lnTo>
                    <a:pt x="0" y="380"/>
                  </a:lnTo>
                  <a:lnTo>
                    <a:pt x="32" y="380"/>
                  </a:lnTo>
                  <a:lnTo>
                    <a:pt x="32"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25" name="Google Shape;525;p16"/>
            <p:cNvSpPr/>
            <p:nvPr/>
          </p:nvSpPr>
          <p:spPr>
            <a:xfrm>
              <a:off x="4140349" y="147596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26" name="Google Shape;526;p16"/>
            <p:cNvSpPr/>
            <p:nvPr/>
          </p:nvSpPr>
          <p:spPr>
            <a:xfrm>
              <a:off x="4140349" y="147596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27" name="Google Shape;527;p16"/>
            <p:cNvSpPr/>
            <p:nvPr/>
          </p:nvSpPr>
          <p:spPr>
            <a:xfrm>
              <a:off x="4140350" y="1475965"/>
              <a:ext cx="1059" cy="12231"/>
            </a:xfrm>
            <a:custGeom>
              <a:avLst/>
              <a:gdLst/>
              <a:ahLst/>
              <a:cxnLst/>
              <a:rect l="l" t="t" r="r" b="b"/>
              <a:pathLst>
                <a:path w="33" h="381" extrusionOk="0">
                  <a:moveTo>
                    <a:pt x="1" y="0"/>
                  </a:moveTo>
                  <a:lnTo>
                    <a:pt x="1" y="380"/>
                  </a:lnTo>
                  <a:lnTo>
                    <a:pt x="32" y="380"/>
                  </a:lnTo>
                  <a:lnTo>
                    <a:pt x="32"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28" name="Google Shape;528;p16"/>
            <p:cNvSpPr/>
            <p:nvPr/>
          </p:nvSpPr>
          <p:spPr>
            <a:xfrm>
              <a:off x="4141376" y="147596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29" name="Google Shape;529;p16"/>
            <p:cNvSpPr/>
            <p:nvPr/>
          </p:nvSpPr>
          <p:spPr>
            <a:xfrm>
              <a:off x="4141376" y="147596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30" name="Google Shape;530;p16"/>
            <p:cNvSpPr/>
            <p:nvPr/>
          </p:nvSpPr>
          <p:spPr>
            <a:xfrm>
              <a:off x="4141376" y="147596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31" name="Google Shape;531;p16"/>
            <p:cNvSpPr/>
            <p:nvPr/>
          </p:nvSpPr>
          <p:spPr>
            <a:xfrm>
              <a:off x="4141377" y="1475965"/>
              <a:ext cx="1059" cy="12231"/>
            </a:xfrm>
            <a:custGeom>
              <a:avLst/>
              <a:gdLst/>
              <a:ahLst/>
              <a:cxnLst/>
              <a:rect l="l" t="t" r="r" b="b"/>
              <a:pathLst>
                <a:path w="33" h="381" extrusionOk="0">
                  <a:moveTo>
                    <a:pt x="0" y="0"/>
                  </a:moveTo>
                  <a:lnTo>
                    <a:pt x="0" y="380"/>
                  </a:lnTo>
                  <a:lnTo>
                    <a:pt x="32" y="380"/>
                  </a:lnTo>
                  <a:lnTo>
                    <a:pt x="32"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32" name="Google Shape;532;p16"/>
            <p:cNvSpPr/>
            <p:nvPr/>
          </p:nvSpPr>
          <p:spPr>
            <a:xfrm>
              <a:off x="4142404" y="147596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33" name="Google Shape;533;p16"/>
            <p:cNvSpPr/>
            <p:nvPr/>
          </p:nvSpPr>
          <p:spPr>
            <a:xfrm>
              <a:off x="4142404" y="147596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34" name="Google Shape;534;p16"/>
            <p:cNvSpPr/>
            <p:nvPr/>
          </p:nvSpPr>
          <p:spPr>
            <a:xfrm>
              <a:off x="4142405" y="1475965"/>
              <a:ext cx="1027" cy="12231"/>
            </a:xfrm>
            <a:custGeom>
              <a:avLst/>
              <a:gdLst/>
              <a:ahLst/>
              <a:cxnLst/>
              <a:rect l="l" t="t" r="r" b="b"/>
              <a:pathLst>
                <a:path w="32" h="381" extrusionOk="0">
                  <a:moveTo>
                    <a:pt x="0" y="0"/>
                  </a:moveTo>
                  <a:lnTo>
                    <a:pt x="0" y="380"/>
                  </a:lnTo>
                  <a:lnTo>
                    <a:pt x="32" y="380"/>
                  </a:lnTo>
                  <a:lnTo>
                    <a:pt x="32"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35" name="Google Shape;535;p16"/>
            <p:cNvSpPr/>
            <p:nvPr/>
          </p:nvSpPr>
          <p:spPr>
            <a:xfrm>
              <a:off x="4143399" y="147596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36" name="Google Shape;536;p16"/>
            <p:cNvSpPr/>
            <p:nvPr/>
          </p:nvSpPr>
          <p:spPr>
            <a:xfrm>
              <a:off x="4143399" y="147596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37" name="Google Shape;537;p16"/>
            <p:cNvSpPr/>
            <p:nvPr/>
          </p:nvSpPr>
          <p:spPr>
            <a:xfrm>
              <a:off x="4143400" y="1475965"/>
              <a:ext cx="1059" cy="12231"/>
            </a:xfrm>
            <a:custGeom>
              <a:avLst/>
              <a:gdLst/>
              <a:ahLst/>
              <a:cxnLst/>
              <a:rect l="l" t="t" r="r" b="b"/>
              <a:pathLst>
                <a:path w="33" h="381" extrusionOk="0">
                  <a:moveTo>
                    <a:pt x="1" y="0"/>
                  </a:moveTo>
                  <a:lnTo>
                    <a:pt x="1" y="380"/>
                  </a:lnTo>
                  <a:lnTo>
                    <a:pt x="32" y="380"/>
                  </a:lnTo>
                  <a:lnTo>
                    <a:pt x="32"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38" name="Google Shape;538;p16"/>
            <p:cNvSpPr/>
            <p:nvPr/>
          </p:nvSpPr>
          <p:spPr>
            <a:xfrm>
              <a:off x="4143400" y="1475965"/>
              <a:ext cx="1059" cy="12231"/>
            </a:xfrm>
            <a:custGeom>
              <a:avLst/>
              <a:gdLst/>
              <a:ahLst/>
              <a:cxnLst/>
              <a:rect l="l" t="t" r="r" b="b"/>
              <a:pathLst>
                <a:path w="33" h="381" extrusionOk="0">
                  <a:moveTo>
                    <a:pt x="1" y="0"/>
                  </a:moveTo>
                  <a:lnTo>
                    <a:pt x="1" y="380"/>
                  </a:lnTo>
                  <a:lnTo>
                    <a:pt x="32" y="380"/>
                  </a:lnTo>
                  <a:lnTo>
                    <a:pt x="32"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39" name="Google Shape;539;p16"/>
            <p:cNvSpPr/>
            <p:nvPr/>
          </p:nvSpPr>
          <p:spPr>
            <a:xfrm>
              <a:off x="4144426" y="147596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40" name="Google Shape;540;p16"/>
            <p:cNvSpPr/>
            <p:nvPr/>
          </p:nvSpPr>
          <p:spPr>
            <a:xfrm>
              <a:off x="4144426" y="147596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41" name="Google Shape;541;p16"/>
            <p:cNvSpPr/>
            <p:nvPr/>
          </p:nvSpPr>
          <p:spPr>
            <a:xfrm>
              <a:off x="4144427" y="1475965"/>
              <a:ext cx="1059" cy="12231"/>
            </a:xfrm>
            <a:custGeom>
              <a:avLst/>
              <a:gdLst/>
              <a:ahLst/>
              <a:cxnLst/>
              <a:rect l="l" t="t" r="r" b="b"/>
              <a:pathLst>
                <a:path w="33" h="381" extrusionOk="0">
                  <a:moveTo>
                    <a:pt x="0" y="0"/>
                  </a:moveTo>
                  <a:lnTo>
                    <a:pt x="0" y="380"/>
                  </a:lnTo>
                  <a:lnTo>
                    <a:pt x="32" y="380"/>
                  </a:lnTo>
                  <a:lnTo>
                    <a:pt x="32"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42" name="Google Shape;542;p16"/>
            <p:cNvSpPr/>
            <p:nvPr/>
          </p:nvSpPr>
          <p:spPr>
            <a:xfrm>
              <a:off x="4145453" y="147596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43" name="Google Shape;543;p16"/>
            <p:cNvSpPr/>
            <p:nvPr/>
          </p:nvSpPr>
          <p:spPr>
            <a:xfrm>
              <a:off x="4145453" y="147596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44" name="Google Shape;544;p16"/>
            <p:cNvSpPr/>
            <p:nvPr/>
          </p:nvSpPr>
          <p:spPr>
            <a:xfrm>
              <a:off x="4145454" y="1475965"/>
              <a:ext cx="1027" cy="12231"/>
            </a:xfrm>
            <a:custGeom>
              <a:avLst/>
              <a:gdLst/>
              <a:ahLst/>
              <a:cxnLst/>
              <a:rect l="l" t="t" r="r" b="b"/>
              <a:pathLst>
                <a:path w="32" h="381" extrusionOk="0">
                  <a:moveTo>
                    <a:pt x="0" y="0"/>
                  </a:moveTo>
                  <a:lnTo>
                    <a:pt x="0" y="380"/>
                  </a:lnTo>
                  <a:lnTo>
                    <a:pt x="32" y="380"/>
                  </a:lnTo>
                  <a:lnTo>
                    <a:pt x="32"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45" name="Google Shape;545;p16"/>
            <p:cNvSpPr/>
            <p:nvPr/>
          </p:nvSpPr>
          <p:spPr>
            <a:xfrm>
              <a:off x="4146449" y="147596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46" name="Google Shape;546;p16"/>
            <p:cNvSpPr/>
            <p:nvPr/>
          </p:nvSpPr>
          <p:spPr>
            <a:xfrm>
              <a:off x="4146449" y="147596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47" name="Google Shape;547;p16"/>
            <p:cNvSpPr/>
            <p:nvPr/>
          </p:nvSpPr>
          <p:spPr>
            <a:xfrm>
              <a:off x="4146449" y="147596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48" name="Google Shape;548;p16"/>
            <p:cNvSpPr/>
            <p:nvPr/>
          </p:nvSpPr>
          <p:spPr>
            <a:xfrm>
              <a:off x="4147476" y="147596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49" name="Google Shape;549;p16"/>
            <p:cNvSpPr/>
            <p:nvPr/>
          </p:nvSpPr>
          <p:spPr>
            <a:xfrm>
              <a:off x="4147476" y="147596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50" name="Google Shape;550;p16"/>
            <p:cNvSpPr/>
            <p:nvPr/>
          </p:nvSpPr>
          <p:spPr>
            <a:xfrm>
              <a:off x="4147476" y="147596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51" name="Google Shape;551;p16"/>
            <p:cNvSpPr/>
            <p:nvPr/>
          </p:nvSpPr>
          <p:spPr>
            <a:xfrm>
              <a:off x="4147477" y="1475965"/>
              <a:ext cx="1059" cy="12231"/>
            </a:xfrm>
            <a:custGeom>
              <a:avLst/>
              <a:gdLst/>
              <a:ahLst/>
              <a:cxnLst/>
              <a:rect l="l" t="t" r="r" b="b"/>
              <a:pathLst>
                <a:path w="33" h="381" extrusionOk="0">
                  <a:moveTo>
                    <a:pt x="0" y="0"/>
                  </a:moveTo>
                  <a:lnTo>
                    <a:pt x="0" y="380"/>
                  </a:lnTo>
                  <a:lnTo>
                    <a:pt x="32" y="380"/>
                  </a:lnTo>
                  <a:lnTo>
                    <a:pt x="32"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52" name="Google Shape;552;p16"/>
            <p:cNvSpPr/>
            <p:nvPr/>
          </p:nvSpPr>
          <p:spPr>
            <a:xfrm>
              <a:off x="4148503" y="147596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53" name="Google Shape;553;p16"/>
            <p:cNvSpPr/>
            <p:nvPr/>
          </p:nvSpPr>
          <p:spPr>
            <a:xfrm>
              <a:off x="4148503" y="147596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54" name="Google Shape;554;p16"/>
            <p:cNvSpPr/>
            <p:nvPr/>
          </p:nvSpPr>
          <p:spPr>
            <a:xfrm>
              <a:off x="4148503" y="147596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55" name="Google Shape;555;p16"/>
            <p:cNvSpPr/>
            <p:nvPr/>
          </p:nvSpPr>
          <p:spPr>
            <a:xfrm>
              <a:off x="4149498" y="147596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56" name="Google Shape;556;p16"/>
            <p:cNvSpPr/>
            <p:nvPr/>
          </p:nvSpPr>
          <p:spPr>
            <a:xfrm>
              <a:off x="4149498" y="147596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57" name="Google Shape;557;p16"/>
            <p:cNvSpPr/>
            <p:nvPr/>
          </p:nvSpPr>
          <p:spPr>
            <a:xfrm>
              <a:off x="4149498" y="147596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58" name="Google Shape;558;p16"/>
            <p:cNvSpPr/>
            <p:nvPr/>
          </p:nvSpPr>
          <p:spPr>
            <a:xfrm>
              <a:off x="4150526" y="147596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59" name="Google Shape;559;p16"/>
            <p:cNvSpPr/>
            <p:nvPr/>
          </p:nvSpPr>
          <p:spPr>
            <a:xfrm>
              <a:off x="4150526" y="147596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60" name="Google Shape;560;p16"/>
            <p:cNvSpPr/>
            <p:nvPr/>
          </p:nvSpPr>
          <p:spPr>
            <a:xfrm>
              <a:off x="4150526" y="147596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62" name="Google Shape;562;p16"/>
            <p:cNvSpPr/>
            <p:nvPr/>
          </p:nvSpPr>
          <p:spPr>
            <a:xfrm>
              <a:off x="4105807" y="1555258"/>
              <a:ext cx="0" cy="13258"/>
            </a:xfrm>
            <a:custGeom>
              <a:avLst/>
              <a:gdLst/>
              <a:ahLst/>
              <a:cxnLst/>
              <a:rect l="l" t="t" r="r" b="b"/>
              <a:pathLst>
                <a:path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63" name="Google Shape;563;p16"/>
            <p:cNvSpPr/>
            <p:nvPr/>
          </p:nvSpPr>
          <p:spPr>
            <a:xfrm>
              <a:off x="4105808" y="1555258"/>
              <a:ext cx="1027" cy="13258"/>
            </a:xfrm>
            <a:custGeom>
              <a:avLst/>
              <a:gdLst/>
              <a:ahLst/>
              <a:cxnLst/>
              <a:rect l="l" t="t" r="r" b="b"/>
              <a:pathLst>
                <a:path w="32" h="413" extrusionOk="0">
                  <a:moveTo>
                    <a:pt x="0" y="1"/>
                  </a:moveTo>
                  <a:lnTo>
                    <a:pt x="0"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64" name="Google Shape;564;p16"/>
            <p:cNvSpPr/>
            <p:nvPr/>
          </p:nvSpPr>
          <p:spPr>
            <a:xfrm>
              <a:off x="4105808" y="1555258"/>
              <a:ext cx="1027" cy="13258"/>
            </a:xfrm>
            <a:custGeom>
              <a:avLst/>
              <a:gdLst/>
              <a:ahLst/>
              <a:cxnLst/>
              <a:rect l="l" t="t" r="r" b="b"/>
              <a:pathLst>
                <a:path w="32" h="413" extrusionOk="0">
                  <a:moveTo>
                    <a:pt x="0" y="1"/>
                  </a:moveTo>
                  <a:lnTo>
                    <a:pt x="0"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65" name="Google Shape;565;p16"/>
            <p:cNvSpPr/>
            <p:nvPr/>
          </p:nvSpPr>
          <p:spPr>
            <a:xfrm>
              <a:off x="4106802" y="1555258"/>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66" name="Google Shape;566;p16"/>
            <p:cNvSpPr/>
            <p:nvPr/>
          </p:nvSpPr>
          <p:spPr>
            <a:xfrm>
              <a:off x="4106802" y="1555258"/>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67" name="Google Shape;567;p16"/>
            <p:cNvSpPr/>
            <p:nvPr/>
          </p:nvSpPr>
          <p:spPr>
            <a:xfrm>
              <a:off x="4106803" y="1555258"/>
              <a:ext cx="1059" cy="13258"/>
            </a:xfrm>
            <a:custGeom>
              <a:avLst/>
              <a:gdLst/>
              <a:ahLst/>
              <a:cxnLst/>
              <a:rect l="l" t="t" r="r" b="b"/>
              <a:pathLst>
                <a:path w="33" h="413" extrusionOk="0">
                  <a:moveTo>
                    <a:pt x="1" y="1"/>
                  </a:moveTo>
                  <a:lnTo>
                    <a:pt x="1"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68" name="Google Shape;568;p16"/>
            <p:cNvSpPr/>
            <p:nvPr/>
          </p:nvSpPr>
          <p:spPr>
            <a:xfrm>
              <a:off x="4107829" y="1555258"/>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69" name="Google Shape;569;p16"/>
            <p:cNvSpPr/>
            <p:nvPr/>
          </p:nvSpPr>
          <p:spPr>
            <a:xfrm>
              <a:off x="4107829" y="1555258"/>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70" name="Google Shape;570;p16"/>
            <p:cNvSpPr/>
            <p:nvPr/>
          </p:nvSpPr>
          <p:spPr>
            <a:xfrm>
              <a:off x="4107830" y="1555258"/>
              <a:ext cx="1059" cy="13258"/>
            </a:xfrm>
            <a:custGeom>
              <a:avLst/>
              <a:gdLst/>
              <a:ahLst/>
              <a:cxnLst/>
              <a:rect l="l" t="t" r="r" b="b"/>
              <a:pathLst>
                <a:path w="33" h="413" extrusionOk="0">
                  <a:moveTo>
                    <a:pt x="0" y="1"/>
                  </a:moveTo>
                  <a:lnTo>
                    <a:pt x="0"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71" name="Google Shape;571;p16"/>
            <p:cNvSpPr/>
            <p:nvPr/>
          </p:nvSpPr>
          <p:spPr>
            <a:xfrm>
              <a:off x="4108857" y="1555258"/>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72" name="Google Shape;572;p16"/>
            <p:cNvSpPr/>
            <p:nvPr/>
          </p:nvSpPr>
          <p:spPr>
            <a:xfrm>
              <a:off x="4108857" y="1555258"/>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73" name="Google Shape;573;p16"/>
            <p:cNvSpPr/>
            <p:nvPr/>
          </p:nvSpPr>
          <p:spPr>
            <a:xfrm>
              <a:off x="4108857" y="1555258"/>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74" name="Google Shape;574;p16"/>
            <p:cNvSpPr/>
            <p:nvPr/>
          </p:nvSpPr>
          <p:spPr>
            <a:xfrm>
              <a:off x="4108858" y="1555258"/>
              <a:ext cx="1027" cy="13258"/>
            </a:xfrm>
            <a:custGeom>
              <a:avLst/>
              <a:gdLst/>
              <a:ahLst/>
              <a:cxnLst/>
              <a:rect l="l" t="t" r="r" b="b"/>
              <a:pathLst>
                <a:path w="32" h="413" extrusionOk="0">
                  <a:moveTo>
                    <a:pt x="0" y="1"/>
                  </a:moveTo>
                  <a:lnTo>
                    <a:pt x="0"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75" name="Google Shape;575;p16"/>
            <p:cNvSpPr/>
            <p:nvPr/>
          </p:nvSpPr>
          <p:spPr>
            <a:xfrm>
              <a:off x="4109852" y="1555258"/>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76" name="Google Shape;576;p16"/>
            <p:cNvSpPr/>
            <p:nvPr/>
          </p:nvSpPr>
          <p:spPr>
            <a:xfrm>
              <a:off x="4109852" y="1555258"/>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77" name="Google Shape;577;p16"/>
            <p:cNvSpPr/>
            <p:nvPr/>
          </p:nvSpPr>
          <p:spPr>
            <a:xfrm>
              <a:off x="4109853" y="1555258"/>
              <a:ext cx="1059" cy="13258"/>
            </a:xfrm>
            <a:custGeom>
              <a:avLst/>
              <a:gdLst/>
              <a:ahLst/>
              <a:cxnLst/>
              <a:rect l="l" t="t" r="r" b="b"/>
              <a:pathLst>
                <a:path w="33" h="413" extrusionOk="0">
                  <a:moveTo>
                    <a:pt x="1" y="1"/>
                  </a:moveTo>
                  <a:lnTo>
                    <a:pt x="1"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78" name="Google Shape;578;p16"/>
            <p:cNvSpPr/>
            <p:nvPr/>
          </p:nvSpPr>
          <p:spPr>
            <a:xfrm>
              <a:off x="4110879" y="1555258"/>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79" name="Google Shape;579;p16"/>
            <p:cNvSpPr/>
            <p:nvPr/>
          </p:nvSpPr>
          <p:spPr>
            <a:xfrm>
              <a:off x="4110879" y="1555258"/>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82" name="Google Shape;582;p16"/>
            <p:cNvSpPr/>
            <p:nvPr/>
          </p:nvSpPr>
          <p:spPr>
            <a:xfrm>
              <a:off x="4111906" y="1555258"/>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83" name="Google Shape;583;p16"/>
            <p:cNvSpPr/>
            <p:nvPr/>
          </p:nvSpPr>
          <p:spPr>
            <a:xfrm>
              <a:off x="4111906" y="1555258"/>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84" name="Google Shape;584;p16"/>
            <p:cNvSpPr/>
            <p:nvPr/>
          </p:nvSpPr>
          <p:spPr>
            <a:xfrm>
              <a:off x="4111907" y="1555258"/>
              <a:ext cx="1027" cy="13258"/>
            </a:xfrm>
            <a:custGeom>
              <a:avLst/>
              <a:gdLst/>
              <a:ahLst/>
              <a:cxnLst/>
              <a:rect l="l" t="t" r="r" b="b"/>
              <a:pathLst>
                <a:path w="32" h="413" extrusionOk="0">
                  <a:moveTo>
                    <a:pt x="0" y="1"/>
                  </a:moveTo>
                  <a:lnTo>
                    <a:pt x="0"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85" name="Google Shape;585;p16"/>
            <p:cNvSpPr/>
            <p:nvPr/>
          </p:nvSpPr>
          <p:spPr>
            <a:xfrm>
              <a:off x="4112902" y="1555258"/>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86" name="Google Shape;586;p16"/>
            <p:cNvSpPr/>
            <p:nvPr/>
          </p:nvSpPr>
          <p:spPr>
            <a:xfrm>
              <a:off x="4112902" y="1555258"/>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87" name="Google Shape;587;p16"/>
            <p:cNvSpPr/>
            <p:nvPr/>
          </p:nvSpPr>
          <p:spPr>
            <a:xfrm>
              <a:off x="4112903" y="1555258"/>
              <a:ext cx="1059" cy="13258"/>
            </a:xfrm>
            <a:custGeom>
              <a:avLst/>
              <a:gdLst/>
              <a:ahLst/>
              <a:cxnLst/>
              <a:rect l="l" t="t" r="r" b="b"/>
              <a:pathLst>
                <a:path w="33" h="413" extrusionOk="0">
                  <a:moveTo>
                    <a:pt x="1" y="1"/>
                  </a:moveTo>
                  <a:lnTo>
                    <a:pt x="1"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88" name="Google Shape;588;p16"/>
            <p:cNvSpPr/>
            <p:nvPr/>
          </p:nvSpPr>
          <p:spPr>
            <a:xfrm>
              <a:off x="4113929" y="1555258"/>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89" name="Google Shape;589;p16"/>
            <p:cNvSpPr/>
            <p:nvPr/>
          </p:nvSpPr>
          <p:spPr>
            <a:xfrm>
              <a:off x="4113929" y="1555258"/>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90" name="Google Shape;590;p16"/>
            <p:cNvSpPr/>
            <p:nvPr/>
          </p:nvSpPr>
          <p:spPr>
            <a:xfrm>
              <a:off x="4113929" y="1555258"/>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91" name="Google Shape;591;p16"/>
            <p:cNvSpPr/>
            <p:nvPr/>
          </p:nvSpPr>
          <p:spPr>
            <a:xfrm>
              <a:off x="4114956" y="1555258"/>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92" name="Google Shape;592;p16"/>
            <p:cNvSpPr/>
            <p:nvPr/>
          </p:nvSpPr>
          <p:spPr>
            <a:xfrm>
              <a:off x="4114956" y="1555258"/>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93" name="Google Shape;593;p16"/>
            <p:cNvSpPr/>
            <p:nvPr/>
          </p:nvSpPr>
          <p:spPr>
            <a:xfrm>
              <a:off x="4114956" y="1555258"/>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94" name="Google Shape;594;p16"/>
            <p:cNvSpPr/>
            <p:nvPr/>
          </p:nvSpPr>
          <p:spPr>
            <a:xfrm>
              <a:off x="4114957" y="1555258"/>
              <a:ext cx="1027" cy="13258"/>
            </a:xfrm>
            <a:custGeom>
              <a:avLst/>
              <a:gdLst/>
              <a:ahLst/>
              <a:cxnLst/>
              <a:rect l="l" t="t" r="r" b="b"/>
              <a:pathLst>
                <a:path w="32" h="413" extrusionOk="0">
                  <a:moveTo>
                    <a:pt x="0" y="1"/>
                  </a:moveTo>
                  <a:lnTo>
                    <a:pt x="0"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95" name="Google Shape;595;p16"/>
            <p:cNvSpPr/>
            <p:nvPr/>
          </p:nvSpPr>
          <p:spPr>
            <a:xfrm>
              <a:off x="4115951" y="1555258"/>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96" name="Google Shape;596;p16"/>
            <p:cNvSpPr/>
            <p:nvPr/>
          </p:nvSpPr>
          <p:spPr>
            <a:xfrm>
              <a:off x="4115951" y="1555258"/>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97" name="Google Shape;597;p16"/>
            <p:cNvSpPr/>
            <p:nvPr/>
          </p:nvSpPr>
          <p:spPr>
            <a:xfrm>
              <a:off x="4115951" y="1555258"/>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98" name="Google Shape;598;p16"/>
            <p:cNvSpPr/>
            <p:nvPr/>
          </p:nvSpPr>
          <p:spPr>
            <a:xfrm>
              <a:off x="4116979" y="1555258"/>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599" name="Google Shape;599;p16"/>
            <p:cNvSpPr/>
            <p:nvPr/>
          </p:nvSpPr>
          <p:spPr>
            <a:xfrm>
              <a:off x="4116979" y="1555258"/>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00" name="Google Shape;600;p16"/>
            <p:cNvSpPr/>
            <p:nvPr/>
          </p:nvSpPr>
          <p:spPr>
            <a:xfrm>
              <a:off x="4116979" y="1555258"/>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01" name="Google Shape;601;p16"/>
            <p:cNvSpPr/>
            <p:nvPr/>
          </p:nvSpPr>
          <p:spPr>
            <a:xfrm>
              <a:off x="4118006" y="1555258"/>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02" name="Google Shape;602;p16"/>
            <p:cNvSpPr/>
            <p:nvPr/>
          </p:nvSpPr>
          <p:spPr>
            <a:xfrm>
              <a:off x="4118006" y="1555258"/>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03" name="Google Shape;603;p16"/>
            <p:cNvSpPr/>
            <p:nvPr/>
          </p:nvSpPr>
          <p:spPr>
            <a:xfrm>
              <a:off x="4026482" y="1589832"/>
              <a:ext cx="11236" cy="11204"/>
            </a:xfrm>
            <a:custGeom>
              <a:avLst/>
              <a:gdLst/>
              <a:ahLst/>
              <a:cxnLst/>
              <a:rect l="l" t="t" r="r" b="b"/>
              <a:pathLst>
                <a:path w="350" h="349" extrusionOk="0">
                  <a:moveTo>
                    <a:pt x="159" y="0"/>
                  </a:moveTo>
                  <a:cubicBezTo>
                    <a:pt x="64" y="0"/>
                    <a:pt x="1" y="64"/>
                    <a:pt x="1" y="159"/>
                  </a:cubicBezTo>
                  <a:cubicBezTo>
                    <a:pt x="1" y="285"/>
                    <a:pt x="64" y="349"/>
                    <a:pt x="159" y="349"/>
                  </a:cubicBezTo>
                  <a:cubicBezTo>
                    <a:pt x="286" y="349"/>
                    <a:pt x="349" y="285"/>
                    <a:pt x="349" y="159"/>
                  </a:cubicBezTo>
                  <a:cubicBezTo>
                    <a:pt x="349" y="64"/>
                    <a:pt x="286" y="0"/>
                    <a:pt x="159" y="0"/>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04" name="Google Shape;604;p16"/>
            <p:cNvSpPr/>
            <p:nvPr/>
          </p:nvSpPr>
          <p:spPr>
            <a:xfrm>
              <a:off x="4026482" y="1589832"/>
              <a:ext cx="32" cy="11204"/>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05" name="Google Shape;605;p16"/>
            <p:cNvSpPr/>
            <p:nvPr/>
          </p:nvSpPr>
          <p:spPr>
            <a:xfrm>
              <a:off x="4026482" y="1589832"/>
              <a:ext cx="32" cy="11204"/>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06" name="Google Shape;606;p16"/>
            <p:cNvSpPr/>
            <p:nvPr/>
          </p:nvSpPr>
          <p:spPr>
            <a:xfrm>
              <a:off x="4026482" y="1589832"/>
              <a:ext cx="32" cy="11204"/>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07" name="Google Shape;607;p16"/>
            <p:cNvSpPr/>
            <p:nvPr/>
          </p:nvSpPr>
          <p:spPr>
            <a:xfrm>
              <a:off x="4027509" y="1589832"/>
              <a:ext cx="32" cy="11204"/>
            </a:xfrm>
            <a:custGeom>
              <a:avLst/>
              <a:gdLst/>
              <a:ahLst/>
              <a:cxnLst/>
              <a:rect l="l" t="t" r="r" b="b"/>
              <a:pathLst>
                <a:path w="1" h="349" extrusionOk="0">
                  <a:moveTo>
                    <a:pt x="0" y="0"/>
                  </a:moveTo>
                  <a:lnTo>
                    <a:pt x="0" y="0"/>
                  </a:lnTo>
                  <a:lnTo>
                    <a:pt x="0" y="349"/>
                  </a:lnTo>
                  <a:lnTo>
                    <a:pt x="0" y="349"/>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08" name="Google Shape;608;p16"/>
            <p:cNvSpPr/>
            <p:nvPr/>
          </p:nvSpPr>
          <p:spPr>
            <a:xfrm>
              <a:off x="4027509" y="1589832"/>
              <a:ext cx="32" cy="11204"/>
            </a:xfrm>
            <a:custGeom>
              <a:avLst/>
              <a:gdLst/>
              <a:ahLst/>
              <a:cxnLst/>
              <a:rect l="l" t="t" r="r" b="b"/>
              <a:pathLst>
                <a:path w="1" h="349" extrusionOk="0">
                  <a:moveTo>
                    <a:pt x="0" y="0"/>
                  </a:moveTo>
                  <a:lnTo>
                    <a:pt x="0" y="0"/>
                  </a:lnTo>
                  <a:lnTo>
                    <a:pt x="0" y="349"/>
                  </a:lnTo>
                  <a:lnTo>
                    <a:pt x="0" y="349"/>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09" name="Google Shape;609;p16"/>
            <p:cNvSpPr/>
            <p:nvPr/>
          </p:nvSpPr>
          <p:spPr>
            <a:xfrm>
              <a:off x="4027509" y="1589832"/>
              <a:ext cx="32" cy="11204"/>
            </a:xfrm>
            <a:custGeom>
              <a:avLst/>
              <a:gdLst/>
              <a:ahLst/>
              <a:cxnLst/>
              <a:rect l="l" t="t" r="r" b="b"/>
              <a:pathLst>
                <a:path w="1" h="349" extrusionOk="0">
                  <a:moveTo>
                    <a:pt x="0" y="0"/>
                  </a:moveTo>
                  <a:lnTo>
                    <a:pt x="0" y="0"/>
                  </a:lnTo>
                  <a:lnTo>
                    <a:pt x="0" y="349"/>
                  </a:lnTo>
                  <a:lnTo>
                    <a:pt x="0" y="349"/>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10" name="Google Shape;610;p16"/>
            <p:cNvSpPr/>
            <p:nvPr/>
          </p:nvSpPr>
          <p:spPr>
            <a:xfrm>
              <a:off x="4027510" y="1589832"/>
              <a:ext cx="1059" cy="11204"/>
            </a:xfrm>
            <a:custGeom>
              <a:avLst/>
              <a:gdLst/>
              <a:ahLst/>
              <a:cxnLst/>
              <a:rect l="l" t="t" r="r" b="b"/>
              <a:pathLst>
                <a:path w="33" h="349" extrusionOk="0">
                  <a:moveTo>
                    <a:pt x="0" y="0"/>
                  </a:moveTo>
                  <a:lnTo>
                    <a:pt x="0" y="349"/>
                  </a:lnTo>
                  <a:lnTo>
                    <a:pt x="32" y="349"/>
                  </a:lnTo>
                  <a:lnTo>
                    <a:pt x="32"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11" name="Google Shape;611;p16"/>
            <p:cNvSpPr/>
            <p:nvPr/>
          </p:nvSpPr>
          <p:spPr>
            <a:xfrm>
              <a:off x="4028536" y="1589832"/>
              <a:ext cx="32" cy="11204"/>
            </a:xfrm>
            <a:custGeom>
              <a:avLst/>
              <a:gdLst/>
              <a:ahLst/>
              <a:cxnLst/>
              <a:rect l="l" t="t" r="r" b="b"/>
              <a:pathLst>
                <a:path w="1" h="349" extrusionOk="0">
                  <a:moveTo>
                    <a:pt x="0" y="0"/>
                  </a:moveTo>
                  <a:lnTo>
                    <a:pt x="0" y="0"/>
                  </a:lnTo>
                  <a:lnTo>
                    <a:pt x="0" y="349"/>
                  </a:lnTo>
                  <a:lnTo>
                    <a:pt x="0" y="349"/>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12" name="Google Shape;612;p16"/>
            <p:cNvSpPr/>
            <p:nvPr/>
          </p:nvSpPr>
          <p:spPr>
            <a:xfrm>
              <a:off x="4028536" y="1589832"/>
              <a:ext cx="32" cy="11204"/>
            </a:xfrm>
            <a:custGeom>
              <a:avLst/>
              <a:gdLst/>
              <a:ahLst/>
              <a:cxnLst/>
              <a:rect l="l" t="t" r="r" b="b"/>
              <a:pathLst>
                <a:path w="1" h="349" extrusionOk="0">
                  <a:moveTo>
                    <a:pt x="0" y="0"/>
                  </a:moveTo>
                  <a:lnTo>
                    <a:pt x="0" y="0"/>
                  </a:lnTo>
                  <a:lnTo>
                    <a:pt x="0" y="349"/>
                  </a:lnTo>
                  <a:lnTo>
                    <a:pt x="0" y="349"/>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13" name="Google Shape;613;p16"/>
            <p:cNvSpPr/>
            <p:nvPr/>
          </p:nvSpPr>
          <p:spPr>
            <a:xfrm>
              <a:off x="4028536" y="1589832"/>
              <a:ext cx="32" cy="11204"/>
            </a:xfrm>
            <a:custGeom>
              <a:avLst/>
              <a:gdLst/>
              <a:ahLst/>
              <a:cxnLst/>
              <a:rect l="l" t="t" r="r" b="b"/>
              <a:pathLst>
                <a:path w="1" h="349" extrusionOk="0">
                  <a:moveTo>
                    <a:pt x="0" y="0"/>
                  </a:moveTo>
                  <a:lnTo>
                    <a:pt x="0" y="0"/>
                  </a:lnTo>
                  <a:lnTo>
                    <a:pt x="0" y="349"/>
                  </a:lnTo>
                  <a:lnTo>
                    <a:pt x="0" y="349"/>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14" name="Google Shape;614;p16"/>
            <p:cNvSpPr/>
            <p:nvPr/>
          </p:nvSpPr>
          <p:spPr>
            <a:xfrm>
              <a:off x="4029531" y="1589832"/>
              <a:ext cx="32" cy="11204"/>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15" name="Google Shape;615;p16"/>
            <p:cNvSpPr/>
            <p:nvPr/>
          </p:nvSpPr>
          <p:spPr>
            <a:xfrm>
              <a:off x="4029531" y="1589832"/>
              <a:ext cx="32" cy="11204"/>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16" name="Google Shape;616;p16"/>
            <p:cNvSpPr/>
            <p:nvPr/>
          </p:nvSpPr>
          <p:spPr>
            <a:xfrm>
              <a:off x="4029531" y="1589832"/>
              <a:ext cx="32" cy="11204"/>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17" name="Google Shape;617;p16"/>
            <p:cNvSpPr/>
            <p:nvPr/>
          </p:nvSpPr>
          <p:spPr>
            <a:xfrm>
              <a:off x="4029532" y="1589832"/>
              <a:ext cx="1059" cy="11204"/>
            </a:xfrm>
            <a:custGeom>
              <a:avLst/>
              <a:gdLst/>
              <a:ahLst/>
              <a:cxnLst/>
              <a:rect l="l" t="t" r="r" b="b"/>
              <a:pathLst>
                <a:path w="33" h="349" extrusionOk="0">
                  <a:moveTo>
                    <a:pt x="1" y="0"/>
                  </a:moveTo>
                  <a:lnTo>
                    <a:pt x="1" y="349"/>
                  </a:lnTo>
                  <a:lnTo>
                    <a:pt x="33" y="349"/>
                  </a:lnTo>
                  <a:lnTo>
                    <a:pt x="33"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18" name="Google Shape;618;p16"/>
            <p:cNvSpPr/>
            <p:nvPr/>
          </p:nvSpPr>
          <p:spPr>
            <a:xfrm>
              <a:off x="4030559" y="1589832"/>
              <a:ext cx="32" cy="11204"/>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19" name="Google Shape;619;p16"/>
            <p:cNvSpPr/>
            <p:nvPr/>
          </p:nvSpPr>
          <p:spPr>
            <a:xfrm>
              <a:off x="4030559" y="1589832"/>
              <a:ext cx="32" cy="11204"/>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20" name="Google Shape;620;p16"/>
            <p:cNvSpPr/>
            <p:nvPr/>
          </p:nvSpPr>
          <p:spPr>
            <a:xfrm>
              <a:off x="4030560" y="1589832"/>
              <a:ext cx="1059" cy="11204"/>
            </a:xfrm>
            <a:custGeom>
              <a:avLst/>
              <a:gdLst/>
              <a:ahLst/>
              <a:cxnLst/>
              <a:rect l="l" t="t" r="r" b="b"/>
              <a:pathLst>
                <a:path w="33" h="349" extrusionOk="0">
                  <a:moveTo>
                    <a:pt x="1" y="0"/>
                  </a:moveTo>
                  <a:lnTo>
                    <a:pt x="1" y="349"/>
                  </a:lnTo>
                  <a:lnTo>
                    <a:pt x="32" y="349"/>
                  </a:lnTo>
                  <a:lnTo>
                    <a:pt x="32"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21" name="Google Shape;621;p16"/>
            <p:cNvSpPr/>
            <p:nvPr/>
          </p:nvSpPr>
          <p:spPr>
            <a:xfrm>
              <a:off x="4031586" y="1589832"/>
              <a:ext cx="32" cy="11204"/>
            </a:xfrm>
            <a:custGeom>
              <a:avLst/>
              <a:gdLst/>
              <a:ahLst/>
              <a:cxnLst/>
              <a:rect l="l" t="t" r="r" b="b"/>
              <a:pathLst>
                <a:path w="1" h="349" extrusionOk="0">
                  <a:moveTo>
                    <a:pt x="0" y="0"/>
                  </a:moveTo>
                  <a:lnTo>
                    <a:pt x="0" y="0"/>
                  </a:lnTo>
                  <a:lnTo>
                    <a:pt x="0" y="349"/>
                  </a:lnTo>
                  <a:lnTo>
                    <a:pt x="0" y="349"/>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22" name="Google Shape;622;p16"/>
            <p:cNvSpPr/>
            <p:nvPr/>
          </p:nvSpPr>
          <p:spPr>
            <a:xfrm>
              <a:off x="4031586" y="1589832"/>
              <a:ext cx="32" cy="11204"/>
            </a:xfrm>
            <a:custGeom>
              <a:avLst/>
              <a:gdLst/>
              <a:ahLst/>
              <a:cxnLst/>
              <a:rect l="l" t="t" r="r" b="b"/>
              <a:pathLst>
                <a:path w="1" h="349" extrusionOk="0">
                  <a:moveTo>
                    <a:pt x="0" y="0"/>
                  </a:moveTo>
                  <a:lnTo>
                    <a:pt x="0" y="0"/>
                  </a:lnTo>
                  <a:lnTo>
                    <a:pt x="0" y="349"/>
                  </a:lnTo>
                  <a:lnTo>
                    <a:pt x="0" y="349"/>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23" name="Google Shape;623;p16"/>
            <p:cNvSpPr/>
            <p:nvPr/>
          </p:nvSpPr>
          <p:spPr>
            <a:xfrm>
              <a:off x="4031587" y="1589832"/>
              <a:ext cx="1027" cy="11204"/>
            </a:xfrm>
            <a:custGeom>
              <a:avLst/>
              <a:gdLst/>
              <a:ahLst/>
              <a:cxnLst/>
              <a:rect l="l" t="t" r="r" b="b"/>
              <a:pathLst>
                <a:path w="32" h="349" extrusionOk="0">
                  <a:moveTo>
                    <a:pt x="0" y="0"/>
                  </a:moveTo>
                  <a:lnTo>
                    <a:pt x="0" y="349"/>
                  </a:lnTo>
                  <a:lnTo>
                    <a:pt x="32" y="349"/>
                  </a:lnTo>
                  <a:lnTo>
                    <a:pt x="32"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24" name="Google Shape;624;p16"/>
            <p:cNvSpPr/>
            <p:nvPr/>
          </p:nvSpPr>
          <p:spPr>
            <a:xfrm>
              <a:off x="4032581" y="1589832"/>
              <a:ext cx="32" cy="11204"/>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25" name="Google Shape;625;p16"/>
            <p:cNvSpPr/>
            <p:nvPr/>
          </p:nvSpPr>
          <p:spPr>
            <a:xfrm>
              <a:off x="4032581" y="1589832"/>
              <a:ext cx="32" cy="11204"/>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26" name="Google Shape;626;p16"/>
            <p:cNvSpPr/>
            <p:nvPr/>
          </p:nvSpPr>
          <p:spPr>
            <a:xfrm>
              <a:off x="4032581" y="1589832"/>
              <a:ext cx="32" cy="11204"/>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27" name="Google Shape;627;p16"/>
            <p:cNvSpPr/>
            <p:nvPr/>
          </p:nvSpPr>
          <p:spPr>
            <a:xfrm>
              <a:off x="4032582" y="1589832"/>
              <a:ext cx="1059" cy="11204"/>
            </a:xfrm>
            <a:custGeom>
              <a:avLst/>
              <a:gdLst/>
              <a:ahLst/>
              <a:cxnLst/>
              <a:rect l="l" t="t" r="r" b="b"/>
              <a:pathLst>
                <a:path w="33" h="349" extrusionOk="0">
                  <a:moveTo>
                    <a:pt x="1" y="0"/>
                  </a:moveTo>
                  <a:lnTo>
                    <a:pt x="1" y="349"/>
                  </a:lnTo>
                  <a:lnTo>
                    <a:pt x="33" y="349"/>
                  </a:lnTo>
                  <a:lnTo>
                    <a:pt x="33"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28" name="Google Shape;628;p16"/>
            <p:cNvSpPr/>
            <p:nvPr/>
          </p:nvSpPr>
          <p:spPr>
            <a:xfrm>
              <a:off x="4033608" y="1589832"/>
              <a:ext cx="32" cy="11204"/>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29" name="Google Shape;629;p16"/>
            <p:cNvSpPr/>
            <p:nvPr/>
          </p:nvSpPr>
          <p:spPr>
            <a:xfrm>
              <a:off x="4033608" y="1589832"/>
              <a:ext cx="32" cy="11204"/>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30" name="Google Shape;630;p16"/>
            <p:cNvSpPr/>
            <p:nvPr/>
          </p:nvSpPr>
          <p:spPr>
            <a:xfrm>
              <a:off x="4033608" y="1589832"/>
              <a:ext cx="32" cy="11204"/>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31" name="Google Shape;631;p16"/>
            <p:cNvSpPr/>
            <p:nvPr/>
          </p:nvSpPr>
          <p:spPr>
            <a:xfrm>
              <a:off x="4034636" y="1589832"/>
              <a:ext cx="32" cy="11204"/>
            </a:xfrm>
            <a:custGeom>
              <a:avLst/>
              <a:gdLst/>
              <a:ahLst/>
              <a:cxnLst/>
              <a:rect l="l" t="t" r="r" b="b"/>
              <a:pathLst>
                <a:path w="1" h="349" extrusionOk="0">
                  <a:moveTo>
                    <a:pt x="0" y="0"/>
                  </a:moveTo>
                  <a:lnTo>
                    <a:pt x="0" y="0"/>
                  </a:lnTo>
                  <a:lnTo>
                    <a:pt x="0" y="349"/>
                  </a:lnTo>
                  <a:lnTo>
                    <a:pt x="0" y="349"/>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32" name="Google Shape;632;p16"/>
            <p:cNvSpPr/>
            <p:nvPr/>
          </p:nvSpPr>
          <p:spPr>
            <a:xfrm>
              <a:off x="4034636" y="1589832"/>
              <a:ext cx="32" cy="11204"/>
            </a:xfrm>
            <a:custGeom>
              <a:avLst/>
              <a:gdLst/>
              <a:ahLst/>
              <a:cxnLst/>
              <a:rect l="l" t="t" r="r" b="b"/>
              <a:pathLst>
                <a:path w="1" h="349" extrusionOk="0">
                  <a:moveTo>
                    <a:pt x="0" y="0"/>
                  </a:moveTo>
                  <a:lnTo>
                    <a:pt x="0" y="0"/>
                  </a:lnTo>
                  <a:lnTo>
                    <a:pt x="0" y="349"/>
                  </a:lnTo>
                  <a:lnTo>
                    <a:pt x="0" y="349"/>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33" name="Google Shape;633;p16"/>
            <p:cNvSpPr/>
            <p:nvPr/>
          </p:nvSpPr>
          <p:spPr>
            <a:xfrm>
              <a:off x="4034636" y="1589832"/>
              <a:ext cx="32" cy="11204"/>
            </a:xfrm>
            <a:custGeom>
              <a:avLst/>
              <a:gdLst/>
              <a:ahLst/>
              <a:cxnLst/>
              <a:rect l="l" t="t" r="r" b="b"/>
              <a:pathLst>
                <a:path w="1" h="349" extrusionOk="0">
                  <a:moveTo>
                    <a:pt x="0" y="0"/>
                  </a:moveTo>
                  <a:lnTo>
                    <a:pt x="0" y="0"/>
                  </a:lnTo>
                  <a:lnTo>
                    <a:pt x="0" y="349"/>
                  </a:lnTo>
                  <a:lnTo>
                    <a:pt x="0" y="349"/>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34" name="Google Shape;634;p16"/>
            <p:cNvSpPr/>
            <p:nvPr/>
          </p:nvSpPr>
          <p:spPr>
            <a:xfrm>
              <a:off x="4034637" y="1589832"/>
              <a:ext cx="1027" cy="11204"/>
            </a:xfrm>
            <a:custGeom>
              <a:avLst/>
              <a:gdLst/>
              <a:ahLst/>
              <a:cxnLst/>
              <a:rect l="l" t="t" r="r" b="b"/>
              <a:pathLst>
                <a:path w="32" h="349" extrusionOk="0">
                  <a:moveTo>
                    <a:pt x="0" y="0"/>
                  </a:moveTo>
                  <a:lnTo>
                    <a:pt x="0" y="349"/>
                  </a:lnTo>
                  <a:lnTo>
                    <a:pt x="32" y="349"/>
                  </a:lnTo>
                  <a:lnTo>
                    <a:pt x="32"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35" name="Google Shape;635;p16"/>
            <p:cNvSpPr/>
            <p:nvPr/>
          </p:nvSpPr>
          <p:spPr>
            <a:xfrm>
              <a:off x="4035631" y="1589832"/>
              <a:ext cx="32" cy="11204"/>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36" name="Google Shape;636;p16"/>
            <p:cNvSpPr/>
            <p:nvPr/>
          </p:nvSpPr>
          <p:spPr>
            <a:xfrm>
              <a:off x="4035631" y="1589832"/>
              <a:ext cx="32" cy="11204"/>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37" name="Google Shape;637;p16"/>
            <p:cNvSpPr/>
            <p:nvPr/>
          </p:nvSpPr>
          <p:spPr>
            <a:xfrm>
              <a:off x="4035632" y="1589832"/>
              <a:ext cx="1059" cy="11204"/>
            </a:xfrm>
            <a:custGeom>
              <a:avLst/>
              <a:gdLst/>
              <a:ahLst/>
              <a:cxnLst/>
              <a:rect l="l" t="t" r="r" b="b"/>
              <a:pathLst>
                <a:path w="33" h="349" extrusionOk="0">
                  <a:moveTo>
                    <a:pt x="1" y="0"/>
                  </a:moveTo>
                  <a:lnTo>
                    <a:pt x="1" y="349"/>
                  </a:lnTo>
                  <a:lnTo>
                    <a:pt x="33" y="349"/>
                  </a:lnTo>
                  <a:lnTo>
                    <a:pt x="33"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38" name="Google Shape;638;p16"/>
            <p:cNvSpPr/>
            <p:nvPr/>
          </p:nvSpPr>
          <p:spPr>
            <a:xfrm>
              <a:off x="4036658" y="1589832"/>
              <a:ext cx="32" cy="11204"/>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39" name="Google Shape;639;p16"/>
            <p:cNvSpPr/>
            <p:nvPr/>
          </p:nvSpPr>
          <p:spPr>
            <a:xfrm>
              <a:off x="4036658" y="1589832"/>
              <a:ext cx="32" cy="11204"/>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40" name="Google Shape;640;p16"/>
            <p:cNvSpPr/>
            <p:nvPr/>
          </p:nvSpPr>
          <p:spPr>
            <a:xfrm>
              <a:off x="4036659" y="1589832"/>
              <a:ext cx="1059" cy="11204"/>
            </a:xfrm>
            <a:custGeom>
              <a:avLst/>
              <a:gdLst/>
              <a:ahLst/>
              <a:cxnLst/>
              <a:rect l="l" t="t" r="r" b="b"/>
              <a:pathLst>
                <a:path w="33" h="349" extrusionOk="0">
                  <a:moveTo>
                    <a:pt x="1" y="0"/>
                  </a:moveTo>
                  <a:lnTo>
                    <a:pt x="1" y="349"/>
                  </a:lnTo>
                  <a:lnTo>
                    <a:pt x="32" y="349"/>
                  </a:lnTo>
                  <a:lnTo>
                    <a:pt x="32"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41" name="Google Shape;641;p16"/>
            <p:cNvSpPr/>
            <p:nvPr/>
          </p:nvSpPr>
          <p:spPr>
            <a:xfrm>
              <a:off x="4036659" y="1589832"/>
              <a:ext cx="1059" cy="11204"/>
            </a:xfrm>
            <a:custGeom>
              <a:avLst/>
              <a:gdLst/>
              <a:ahLst/>
              <a:cxnLst/>
              <a:rect l="l" t="t" r="r" b="b"/>
              <a:pathLst>
                <a:path w="33" h="349" extrusionOk="0">
                  <a:moveTo>
                    <a:pt x="1" y="0"/>
                  </a:moveTo>
                  <a:lnTo>
                    <a:pt x="1" y="349"/>
                  </a:lnTo>
                  <a:lnTo>
                    <a:pt x="32" y="349"/>
                  </a:lnTo>
                  <a:lnTo>
                    <a:pt x="32"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42" name="Google Shape;642;p16"/>
            <p:cNvSpPr/>
            <p:nvPr/>
          </p:nvSpPr>
          <p:spPr>
            <a:xfrm>
              <a:off x="4037685" y="1589832"/>
              <a:ext cx="32" cy="11204"/>
            </a:xfrm>
            <a:custGeom>
              <a:avLst/>
              <a:gdLst/>
              <a:ahLst/>
              <a:cxnLst/>
              <a:rect l="l" t="t" r="r" b="b"/>
              <a:pathLst>
                <a:path w="1" h="349" extrusionOk="0">
                  <a:moveTo>
                    <a:pt x="0" y="0"/>
                  </a:moveTo>
                  <a:lnTo>
                    <a:pt x="0" y="0"/>
                  </a:lnTo>
                  <a:lnTo>
                    <a:pt x="0" y="349"/>
                  </a:lnTo>
                  <a:lnTo>
                    <a:pt x="0" y="349"/>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43" name="Google Shape;643;p16"/>
            <p:cNvSpPr/>
            <p:nvPr/>
          </p:nvSpPr>
          <p:spPr>
            <a:xfrm>
              <a:off x="3945166" y="1556799"/>
              <a:ext cx="13226" cy="11204"/>
            </a:xfrm>
            <a:custGeom>
              <a:avLst/>
              <a:gdLst/>
              <a:ahLst/>
              <a:cxnLst/>
              <a:rect l="l" t="t" r="r" b="b"/>
              <a:pathLst>
                <a:path w="412" h="349" extrusionOk="0">
                  <a:moveTo>
                    <a:pt x="222" y="0"/>
                  </a:moveTo>
                  <a:cubicBezTo>
                    <a:pt x="174" y="0"/>
                    <a:pt x="127" y="16"/>
                    <a:pt x="95" y="48"/>
                  </a:cubicBezTo>
                  <a:cubicBezTo>
                    <a:pt x="0" y="111"/>
                    <a:pt x="0" y="238"/>
                    <a:pt x="95" y="301"/>
                  </a:cubicBezTo>
                  <a:cubicBezTo>
                    <a:pt x="127" y="333"/>
                    <a:pt x="167" y="348"/>
                    <a:pt x="210" y="348"/>
                  </a:cubicBezTo>
                  <a:cubicBezTo>
                    <a:pt x="254" y="348"/>
                    <a:pt x="301" y="333"/>
                    <a:pt x="349" y="301"/>
                  </a:cubicBezTo>
                  <a:cubicBezTo>
                    <a:pt x="412" y="238"/>
                    <a:pt x="412" y="111"/>
                    <a:pt x="349" y="48"/>
                  </a:cubicBezTo>
                  <a:cubicBezTo>
                    <a:pt x="317" y="16"/>
                    <a:pt x="269" y="0"/>
                    <a:pt x="222" y="0"/>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44" name="Google Shape;644;p16"/>
            <p:cNvSpPr/>
            <p:nvPr/>
          </p:nvSpPr>
          <p:spPr>
            <a:xfrm>
              <a:off x="3945167" y="1555258"/>
              <a:ext cx="1027" cy="13258"/>
            </a:xfrm>
            <a:custGeom>
              <a:avLst/>
              <a:gdLst/>
              <a:ahLst/>
              <a:cxnLst/>
              <a:rect l="l" t="t" r="r" b="b"/>
              <a:pathLst>
                <a:path w="32" h="413" extrusionOk="0">
                  <a:moveTo>
                    <a:pt x="0" y="1"/>
                  </a:moveTo>
                  <a:lnTo>
                    <a:pt x="0"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45" name="Google Shape;645;p16"/>
            <p:cNvSpPr/>
            <p:nvPr/>
          </p:nvSpPr>
          <p:spPr>
            <a:xfrm>
              <a:off x="3946161" y="1555258"/>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46" name="Google Shape;646;p16"/>
            <p:cNvSpPr/>
            <p:nvPr/>
          </p:nvSpPr>
          <p:spPr>
            <a:xfrm>
              <a:off x="3946162" y="1555258"/>
              <a:ext cx="1059" cy="13258"/>
            </a:xfrm>
            <a:custGeom>
              <a:avLst/>
              <a:gdLst/>
              <a:ahLst/>
              <a:cxnLst/>
              <a:rect l="l" t="t" r="r" b="b"/>
              <a:pathLst>
                <a:path w="33" h="413" extrusionOk="0">
                  <a:moveTo>
                    <a:pt x="1" y="1"/>
                  </a:moveTo>
                  <a:lnTo>
                    <a:pt x="1" y="412"/>
                  </a:lnTo>
                  <a:lnTo>
                    <a:pt x="33" y="412"/>
                  </a:lnTo>
                  <a:lnTo>
                    <a:pt x="33"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47" name="Google Shape;647;p16"/>
            <p:cNvSpPr/>
            <p:nvPr/>
          </p:nvSpPr>
          <p:spPr>
            <a:xfrm>
              <a:off x="3947188" y="1555258"/>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48" name="Google Shape;648;p16"/>
            <p:cNvSpPr/>
            <p:nvPr/>
          </p:nvSpPr>
          <p:spPr>
            <a:xfrm>
              <a:off x="3947188" y="1555258"/>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49" name="Google Shape;649;p16"/>
            <p:cNvSpPr/>
            <p:nvPr/>
          </p:nvSpPr>
          <p:spPr>
            <a:xfrm>
              <a:off x="3947188" y="1555258"/>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50" name="Google Shape;650;p16"/>
            <p:cNvSpPr/>
            <p:nvPr/>
          </p:nvSpPr>
          <p:spPr>
            <a:xfrm>
              <a:off x="3947189" y="1555258"/>
              <a:ext cx="1059" cy="13258"/>
            </a:xfrm>
            <a:custGeom>
              <a:avLst/>
              <a:gdLst/>
              <a:ahLst/>
              <a:cxnLst/>
              <a:rect l="l" t="t" r="r" b="b"/>
              <a:pathLst>
                <a:path w="33" h="413" extrusionOk="0">
                  <a:moveTo>
                    <a:pt x="1" y="1"/>
                  </a:moveTo>
                  <a:lnTo>
                    <a:pt x="1"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51" name="Google Shape;651;p16"/>
            <p:cNvSpPr/>
            <p:nvPr/>
          </p:nvSpPr>
          <p:spPr>
            <a:xfrm>
              <a:off x="3948216" y="1555258"/>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52" name="Google Shape;652;p16"/>
            <p:cNvSpPr/>
            <p:nvPr/>
          </p:nvSpPr>
          <p:spPr>
            <a:xfrm>
              <a:off x="3948216" y="1555258"/>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53" name="Google Shape;653;p16"/>
            <p:cNvSpPr/>
            <p:nvPr/>
          </p:nvSpPr>
          <p:spPr>
            <a:xfrm>
              <a:off x="3948216" y="1555258"/>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54" name="Google Shape;654;p16"/>
            <p:cNvSpPr/>
            <p:nvPr/>
          </p:nvSpPr>
          <p:spPr>
            <a:xfrm>
              <a:off x="3949211" y="1555258"/>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55" name="Google Shape;655;p16"/>
            <p:cNvSpPr/>
            <p:nvPr/>
          </p:nvSpPr>
          <p:spPr>
            <a:xfrm>
              <a:off x="3949211" y="1555258"/>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56" name="Google Shape;656;p16"/>
            <p:cNvSpPr/>
            <p:nvPr/>
          </p:nvSpPr>
          <p:spPr>
            <a:xfrm>
              <a:off x="3949212" y="1555258"/>
              <a:ext cx="1059" cy="13258"/>
            </a:xfrm>
            <a:custGeom>
              <a:avLst/>
              <a:gdLst/>
              <a:ahLst/>
              <a:cxnLst/>
              <a:rect l="l" t="t" r="r" b="b"/>
              <a:pathLst>
                <a:path w="33" h="413" extrusionOk="0">
                  <a:moveTo>
                    <a:pt x="1" y="1"/>
                  </a:moveTo>
                  <a:lnTo>
                    <a:pt x="1" y="412"/>
                  </a:lnTo>
                  <a:lnTo>
                    <a:pt x="33" y="412"/>
                  </a:lnTo>
                  <a:lnTo>
                    <a:pt x="33"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57" name="Google Shape;657;p16"/>
            <p:cNvSpPr/>
            <p:nvPr/>
          </p:nvSpPr>
          <p:spPr>
            <a:xfrm>
              <a:off x="3949212" y="1555258"/>
              <a:ext cx="1059" cy="13258"/>
            </a:xfrm>
            <a:custGeom>
              <a:avLst/>
              <a:gdLst/>
              <a:ahLst/>
              <a:cxnLst/>
              <a:rect l="l" t="t" r="r" b="b"/>
              <a:pathLst>
                <a:path w="33" h="413" extrusionOk="0">
                  <a:moveTo>
                    <a:pt x="1" y="1"/>
                  </a:moveTo>
                  <a:lnTo>
                    <a:pt x="1" y="412"/>
                  </a:lnTo>
                  <a:lnTo>
                    <a:pt x="33" y="412"/>
                  </a:lnTo>
                  <a:lnTo>
                    <a:pt x="33"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58" name="Google Shape;658;p16"/>
            <p:cNvSpPr/>
            <p:nvPr/>
          </p:nvSpPr>
          <p:spPr>
            <a:xfrm>
              <a:off x="3950238" y="1555258"/>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59" name="Google Shape;659;p16"/>
            <p:cNvSpPr/>
            <p:nvPr/>
          </p:nvSpPr>
          <p:spPr>
            <a:xfrm>
              <a:off x="3950238" y="1555258"/>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60" name="Google Shape;660;p16"/>
            <p:cNvSpPr/>
            <p:nvPr/>
          </p:nvSpPr>
          <p:spPr>
            <a:xfrm>
              <a:off x="3950239" y="1555258"/>
              <a:ext cx="1059" cy="13258"/>
            </a:xfrm>
            <a:custGeom>
              <a:avLst/>
              <a:gdLst/>
              <a:ahLst/>
              <a:cxnLst/>
              <a:rect l="l" t="t" r="r" b="b"/>
              <a:pathLst>
                <a:path w="33" h="413" extrusionOk="0">
                  <a:moveTo>
                    <a:pt x="1" y="1"/>
                  </a:moveTo>
                  <a:lnTo>
                    <a:pt x="1"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61" name="Google Shape;661;p16"/>
            <p:cNvSpPr/>
            <p:nvPr/>
          </p:nvSpPr>
          <p:spPr>
            <a:xfrm>
              <a:off x="3951265" y="1555258"/>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62" name="Google Shape;662;p16"/>
            <p:cNvSpPr/>
            <p:nvPr/>
          </p:nvSpPr>
          <p:spPr>
            <a:xfrm>
              <a:off x="3951265" y="1555258"/>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63" name="Google Shape;663;p16"/>
            <p:cNvSpPr/>
            <p:nvPr/>
          </p:nvSpPr>
          <p:spPr>
            <a:xfrm>
              <a:off x="3951266" y="1555258"/>
              <a:ext cx="1027" cy="13258"/>
            </a:xfrm>
            <a:custGeom>
              <a:avLst/>
              <a:gdLst/>
              <a:ahLst/>
              <a:cxnLst/>
              <a:rect l="l" t="t" r="r" b="b"/>
              <a:pathLst>
                <a:path w="32" h="413" extrusionOk="0">
                  <a:moveTo>
                    <a:pt x="0" y="1"/>
                  </a:moveTo>
                  <a:lnTo>
                    <a:pt x="0"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64" name="Google Shape;664;p16"/>
            <p:cNvSpPr/>
            <p:nvPr/>
          </p:nvSpPr>
          <p:spPr>
            <a:xfrm>
              <a:off x="3952261" y="1555258"/>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65" name="Google Shape;665;p16"/>
            <p:cNvSpPr/>
            <p:nvPr/>
          </p:nvSpPr>
          <p:spPr>
            <a:xfrm>
              <a:off x="3952261" y="1555258"/>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66" name="Google Shape;666;p16"/>
            <p:cNvSpPr/>
            <p:nvPr/>
          </p:nvSpPr>
          <p:spPr>
            <a:xfrm>
              <a:off x="3952261" y="1555258"/>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67" name="Google Shape;667;p16"/>
            <p:cNvSpPr/>
            <p:nvPr/>
          </p:nvSpPr>
          <p:spPr>
            <a:xfrm>
              <a:off x="3953288" y="1555258"/>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68" name="Google Shape;668;p16"/>
            <p:cNvSpPr/>
            <p:nvPr/>
          </p:nvSpPr>
          <p:spPr>
            <a:xfrm>
              <a:off x="3953288" y="1555258"/>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69" name="Google Shape;669;p16"/>
            <p:cNvSpPr/>
            <p:nvPr/>
          </p:nvSpPr>
          <p:spPr>
            <a:xfrm>
              <a:off x="3953288" y="1555258"/>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70" name="Google Shape;670;p16"/>
            <p:cNvSpPr/>
            <p:nvPr/>
          </p:nvSpPr>
          <p:spPr>
            <a:xfrm>
              <a:off x="3953289" y="1555258"/>
              <a:ext cx="1059" cy="13258"/>
            </a:xfrm>
            <a:custGeom>
              <a:avLst/>
              <a:gdLst/>
              <a:ahLst/>
              <a:cxnLst/>
              <a:rect l="l" t="t" r="r" b="b"/>
              <a:pathLst>
                <a:path w="33" h="413" extrusionOk="0">
                  <a:moveTo>
                    <a:pt x="1" y="1"/>
                  </a:moveTo>
                  <a:lnTo>
                    <a:pt x="1"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71" name="Google Shape;671;p16"/>
            <p:cNvSpPr/>
            <p:nvPr/>
          </p:nvSpPr>
          <p:spPr>
            <a:xfrm>
              <a:off x="3954315" y="1555258"/>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72" name="Google Shape;672;p16"/>
            <p:cNvSpPr/>
            <p:nvPr/>
          </p:nvSpPr>
          <p:spPr>
            <a:xfrm>
              <a:off x="3954315" y="1555258"/>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73" name="Google Shape;673;p16"/>
            <p:cNvSpPr/>
            <p:nvPr/>
          </p:nvSpPr>
          <p:spPr>
            <a:xfrm>
              <a:off x="3954315" y="1555258"/>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74" name="Google Shape;674;p16"/>
            <p:cNvSpPr/>
            <p:nvPr/>
          </p:nvSpPr>
          <p:spPr>
            <a:xfrm>
              <a:off x="3954316" y="1555258"/>
              <a:ext cx="1027" cy="13258"/>
            </a:xfrm>
            <a:custGeom>
              <a:avLst/>
              <a:gdLst/>
              <a:ahLst/>
              <a:cxnLst/>
              <a:rect l="l" t="t" r="r" b="b"/>
              <a:pathLst>
                <a:path w="32" h="413" extrusionOk="0">
                  <a:moveTo>
                    <a:pt x="0" y="1"/>
                  </a:moveTo>
                  <a:lnTo>
                    <a:pt x="0"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75" name="Google Shape;675;p16"/>
            <p:cNvSpPr/>
            <p:nvPr/>
          </p:nvSpPr>
          <p:spPr>
            <a:xfrm>
              <a:off x="3955310" y="1555258"/>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76" name="Google Shape;676;p16"/>
            <p:cNvSpPr/>
            <p:nvPr/>
          </p:nvSpPr>
          <p:spPr>
            <a:xfrm>
              <a:off x="3955310" y="1555258"/>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77" name="Google Shape;677;p16"/>
            <p:cNvSpPr/>
            <p:nvPr/>
          </p:nvSpPr>
          <p:spPr>
            <a:xfrm>
              <a:off x="3955311" y="1555258"/>
              <a:ext cx="1059" cy="13258"/>
            </a:xfrm>
            <a:custGeom>
              <a:avLst/>
              <a:gdLst/>
              <a:ahLst/>
              <a:cxnLst/>
              <a:rect l="l" t="t" r="r" b="b"/>
              <a:pathLst>
                <a:path w="33" h="413" extrusionOk="0">
                  <a:moveTo>
                    <a:pt x="1" y="1"/>
                  </a:moveTo>
                  <a:lnTo>
                    <a:pt x="1" y="412"/>
                  </a:lnTo>
                  <a:lnTo>
                    <a:pt x="33" y="412"/>
                  </a:lnTo>
                  <a:lnTo>
                    <a:pt x="33"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78" name="Google Shape;678;p16"/>
            <p:cNvSpPr/>
            <p:nvPr/>
          </p:nvSpPr>
          <p:spPr>
            <a:xfrm>
              <a:off x="3956338" y="1555258"/>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79" name="Google Shape;679;p16"/>
            <p:cNvSpPr/>
            <p:nvPr/>
          </p:nvSpPr>
          <p:spPr>
            <a:xfrm>
              <a:off x="3956338" y="1555258"/>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80" name="Google Shape;680;p16"/>
            <p:cNvSpPr/>
            <p:nvPr/>
          </p:nvSpPr>
          <p:spPr>
            <a:xfrm>
              <a:off x="3956339" y="1555258"/>
              <a:ext cx="1059" cy="13258"/>
            </a:xfrm>
            <a:custGeom>
              <a:avLst/>
              <a:gdLst/>
              <a:ahLst/>
              <a:cxnLst/>
              <a:rect l="l" t="t" r="r" b="b"/>
              <a:pathLst>
                <a:path w="33" h="413" extrusionOk="0">
                  <a:moveTo>
                    <a:pt x="1" y="1"/>
                  </a:moveTo>
                  <a:lnTo>
                    <a:pt x="1"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81" name="Google Shape;681;p16"/>
            <p:cNvSpPr/>
            <p:nvPr/>
          </p:nvSpPr>
          <p:spPr>
            <a:xfrm>
              <a:off x="3957365" y="1555258"/>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82" name="Google Shape;682;p16"/>
            <p:cNvSpPr/>
            <p:nvPr/>
          </p:nvSpPr>
          <p:spPr>
            <a:xfrm>
              <a:off x="3957365" y="1555258"/>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83" name="Google Shape;683;p16"/>
            <p:cNvSpPr/>
            <p:nvPr/>
          </p:nvSpPr>
          <p:spPr>
            <a:xfrm>
              <a:off x="3957365" y="1555258"/>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84" name="Google Shape;684;p16"/>
            <p:cNvSpPr/>
            <p:nvPr/>
          </p:nvSpPr>
          <p:spPr>
            <a:xfrm>
              <a:off x="3958360" y="1555258"/>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85" name="Google Shape;685;p16"/>
            <p:cNvSpPr/>
            <p:nvPr/>
          </p:nvSpPr>
          <p:spPr>
            <a:xfrm>
              <a:off x="3912615" y="1476992"/>
              <a:ext cx="12231" cy="11204"/>
            </a:xfrm>
            <a:custGeom>
              <a:avLst/>
              <a:gdLst/>
              <a:ahLst/>
              <a:cxnLst/>
              <a:rect l="l" t="t" r="r" b="b"/>
              <a:pathLst>
                <a:path w="381" h="349" extrusionOk="0">
                  <a:moveTo>
                    <a:pt x="191" y="0"/>
                  </a:moveTo>
                  <a:cubicBezTo>
                    <a:pt x="96" y="0"/>
                    <a:pt x="1" y="63"/>
                    <a:pt x="1" y="158"/>
                  </a:cubicBezTo>
                  <a:cubicBezTo>
                    <a:pt x="1" y="253"/>
                    <a:pt x="96" y="348"/>
                    <a:pt x="191" y="348"/>
                  </a:cubicBezTo>
                  <a:cubicBezTo>
                    <a:pt x="286" y="348"/>
                    <a:pt x="381" y="285"/>
                    <a:pt x="381" y="158"/>
                  </a:cubicBezTo>
                  <a:cubicBezTo>
                    <a:pt x="381" y="63"/>
                    <a:pt x="286" y="0"/>
                    <a:pt x="191" y="0"/>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86" name="Google Shape;686;p16"/>
            <p:cNvSpPr/>
            <p:nvPr/>
          </p:nvSpPr>
          <p:spPr>
            <a:xfrm>
              <a:off x="3912615" y="1475965"/>
              <a:ext cx="1059" cy="12231"/>
            </a:xfrm>
            <a:custGeom>
              <a:avLst/>
              <a:gdLst/>
              <a:ahLst/>
              <a:cxnLst/>
              <a:rect l="l" t="t" r="r" b="b"/>
              <a:pathLst>
                <a:path w="33" h="381" extrusionOk="0">
                  <a:moveTo>
                    <a:pt x="1" y="0"/>
                  </a:moveTo>
                  <a:lnTo>
                    <a:pt x="1" y="380"/>
                  </a:lnTo>
                  <a:lnTo>
                    <a:pt x="33" y="380"/>
                  </a:lnTo>
                  <a:lnTo>
                    <a:pt x="33"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87" name="Google Shape;687;p16"/>
            <p:cNvSpPr/>
            <p:nvPr/>
          </p:nvSpPr>
          <p:spPr>
            <a:xfrm>
              <a:off x="3913641" y="147596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88" name="Google Shape;688;p16"/>
            <p:cNvSpPr/>
            <p:nvPr/>
          </p:nvSpPr>
          <p:spPr>
            <a:xfrm>
              <a:off x="3913641" y="147596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89" name="Google Shape;689;p16"/>
            <p:cNvSpPr/>
            <p:nvPr/>
          </p:nvSpPr>
          <p:spPr>
            <a:xfrm>
              <a:off x="3913642" y="1475965"/>
              <a:ext cx="1059" cy="12231"/>
            </a:xfrm>
            <a:custGeom>
              <a:avLst/>
              <a:gdLst/>
              <a:ahLst/>
              <a:cxnLst/>
              <a:rect l="l" t="t" r="r" b="b"/>
              <a:pathLst>
                <a:path w="33" h="381" extrusionOk="0">
                  <a:moveTo>
                    <a:pt x="1" y="0"/>
                  </a:moveTo>
                  <a:lnTo>
                    <a:pt x="1" y="380"/>
                  </a:lnTo>
                  <a:lnTo>
                    <a:pt x="32" y="380"/>
                  </a:lnTo>
                  <a:lnTo>
                    <a:pt x="32"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90" name="Google Shape;690;p16"/>
            <p:cNvSpPr/>
            <p:nvPr/>
          </p:nvSpPr>
          <p:spPr>
            <a:xfrm>
              <a:off x="3914669" y="147596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91" name="Google Shape;691;p16"/>
            <p:cNvSpPr/>
            <p:nvPr/>
          </p:nvSpPr>
          <p:spPr>
            <a:xfrm>
              <a:off x="3914669" y="147596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92" name="Google Shape;692;p16"/>
            <p:cNvSpPr/>
            <p:nvPr/>
          </p:nvSpPr>
          <p:spPr>
            <a:xfrm>
              <a:off x="3914669" y="147596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93" name="Google Shape;693;p16"/>
            <p:cNvSpPr/>
            <p:nvPr/>
          </p:nvSpPr>
          <p:spPr>
            <a:xfrm>
              <a:off x="3914670" y="1475965"/>
              <a:ext cx="1027" cy="12231"/>
            </a:xfrm>
            <a:custGeom>
              <a:avLst/>
              <a:gdLst/>
              <a:ahLst/>
              <a:cxnLst/>
              <a:rect l="l" t="t" r="r" b="b"/>
              <a:pathLst>
                <a:path w="32" h="381" extrusionOk="0">
                  <a:moveTo>
                    <a:pt x="0" y="0"/>
                  </a:moveTo>
                  <a:lnTo>
                    <a:pt x="0" y="380"/>
                  </a:lnTo>
                  <a:lnTo>
                    <a:pt x="32" y="380"/>
                  </a:lnTo>
                  <a:lnTo>
                    <a:pt x="32"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94" name="Google Shape;694;p16"/>
            <p:cNvSpPr/>
            <p:nvPr/>
          </p:nvSpPr>
          <p:spPr>
            <a:xfrm>
              <a:off x="3915664" y="147596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95" name="Google Shape;695;p16"/>
            <p:cNvSpPr/>
            <p:nvPr/>
          </p:nvSpPr>
          <p:spPr>
            <a:xfrm>
              <a:off x="3915664" y="147596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96" name="Google Shape;696;p16"/>
            <p:cNvSpPr/>
            <p:nvPr/>
          </p:nvSpPr>
          <p:spPr>
            <a:xfrm>
              <a:off x="3915665" y="1475965"/>
              <a:ext cx="1059" cy="12231"/>
            </a:xfrm>
            <a:custGeom>
              <a:avLst/>
              <a:gdLst/>
              <a:ahLst/>
              <a:cxnLst/>
              <a:rect l="l" t="t" r="r" b="b"/>
              <a:pathLst>
                <a:path w="33" h="381" extrusionOk="0">
                  <a:moveTo>
                    <a:pt x="1" y="0"/>
                  </a:moveTo>
                  <a:lnTo>
                    <a:pt x="1" y="380"/>
                  </a:lnTo>
                  <a:lnTo>
                    <a:pt x="33" y="380"/>
                  </a:lnTo>
                  <a:lnTo>
                    <a:pt x="33"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97" name="Google Shape;697;p16"/>
            <p:cNvSpPr/>
            <p:nvPr/>
          </p:nvSpPr>
          <p:spPr>
            <a:xfrm>
              <a:off x="3916691" y="147596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98" name="Google Shape;698;p16"/>
            <p:cNvSpPr/>
            <p:nvPr/>
          </p:nvSpPr>
          <p:spPr>
            <a:xfrm>
              <a:off x="3916691" y="147596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699" name="Google Shape;699;p16"/>
            <p:cNvSpPr/>
            <p:nvPr/>
          </p:nvSpPr>
          <p:spPr>
            <a:xfrm>
              <a:off x="3916692" y="1475965"/>
              <a:ext cx="1059" cy="12231"/>
            </a:xfrm>
            <a:custGeom>
              <a:avLst/>
              <a:gdLst/>
              <a:ahLst/>
              <a:cxnLst/>
              <a:rect l="l" t="t" r="r" b="b"/>
              <a:pathLst>
                <a:path w="33" h="381" extrusionOk="0">
                  <a:moveTo>
                    <a:pt x="1" y="0"/>
                  </a:moveTo>
                  <a:lnTo>
                    <a:pt x="1" y="380"/>
                  </a:lnTo>
                  <a:lnTo>
                    <a:pt x="32" y="380"/>
                  </a:lnTo>
                  <a:lnTo>
                    <a:pt x="32"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00" name="Google Shape;700;p16"/>
            <p:cNvSpPr/>
            <p:nvPr/>
          </p:nvSpPr>
          <p:spPr>
            <a:xfrm>
              <a:off x="3916692" y="1475965"/>
              <a:ext cx="1059" cy="12231"/>
            </a:xfrm>
            <a:custGeom>
              <a:avLst/>
              <a:gdLst/>
              <a:ahLst/>
              <a:cxnLst/>
              <a:rect l="l" t="t" r="r" b="b"/>
              <a:pathLst>
                <a:path w="33" h="381" extrusionOk="0">
                  <a:moveTo>
                    <a:pt x="1" y="0"/>
                  </a:moveTo>
                  <a:lnTo>
                    <a:pt x="1" y="380"/>
                  </a:lnTo>
                  <a:lnTo>
                    <a:pt x="32" y="380"/>
                  </a:lnTo>
                  <a:lnTo>
                    <a:pt x="32"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01" name="Google Shape;701;p16"/>
            <p:cNvSpPr/>
            <p:nvPr/>
          </p:nvSpPr>
          <p:spPr>
            <a:xfrm>
              <a:off x="3917718" y="147596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02" name="Google Shape;702;p16"/>
            <p:cNvSpPr/>
            <p:nvPr/>
          </p:nvSpPr>
          <p:spPr>
            <a:xfrm>
              <a:off x="3917718" y="147596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03" name="Google Shape;703;p16"/>
            <p:cNvSpPr/>
            <p:nvPr/>
          </p:nvSpPr>
          <p:spPr>
            <a:xfrm>
              <a:off x="3917719" y="1475965"/>
              <a:ext cx="1027" cy="12231"/>
            </a:xfrm>
            <a:custGeom>
              <a:avLst/>
              <a:gdLst/>
              <a:ahLst/>
              <a:cxnLst/>
              <a:rect l="l" t="t" r="r" b="b"/>
              <a:pathLst>
                <a:path w="32" h="381" extrusionOk="0">
                  <a:moveTo>
                    <a:pt x="0" y="0"/>
                  </a:moveTo>
                  <a:lnTo>
                    <a:pt x="0" y="380"/>
                  </a:lnTo>
                  <a:lnTo>
                    <a:pt x="32" y="380"/>
                  </a:lnTo>
                  <a:lnTo>
                    <a:pt x="32"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04" name="Google Shape;704;p16"/>
            <p:cNvSpPr/>
            <p:nvPr/>
          </p:nvSpPr>
          <p:spPr>
            <a:xfrm>
              <a:off x="3918713" y="147596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05" name="Google Shape;705;p16"/>
            <p:cNvSpPr/>
            <p:nvPr/>
          </p:nvSpPr>
          <p:spPr>
            <a:xfrm>
              <a:off x="3918713" y="147596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06" name="Google Shape;706;p16"/>
            <p:cNvSpPr/>
            <p:nvPr/>
          </p:nvSpPr>
          <p:spPr>
            <a:xfrm>
              <a:off x="3918714" y="1475965"/>
              <a:ext cx="1059" cy="12231"/>
            </a:xfrm>
            <a:custGeom>
              <a:avLst/>
              <a:gdLst/>
              <a:ahLst/>
              <a:cxnLst/>
              <a:rect l="l" t="t" r="r" b="b"/>
              <a:pathLst>
                <a:path w="33" h="381" extrusionOk="0">
                  <a:moveTo>
                    <a:pt x="1" y="0"/>
                  </a:moveTo>
                  <a:lnTo>
                    <a:pt x="1" y="380"/>
                  </a:lnTo>
                  <a:lnTo>
                    <a:pt x="33" y="380"/>
                  </a:lnTo>
                  <a:lnTo>
                    <a:pt x="33"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07" name="Google Shape;707;p16"/>
            <p:cNvSpPr/>
            <p:nvPr/>
          </p:nvSpPr>
          <p:spPr>
            <a:xfrm>
              <a:off x="3919741" y="147596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08" name="Google Shape;708;p16"/>
            <p:cNvSpPr/>
            <p:nvPr/>
          </p:nvSpPr>
          <p:spPr>
            <a:xfrm>
              <a:off x="3919741" y="147596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09" name="Google Shape;709;p16"/>
            <p:cNvSpPr/>
            <p:nvPr/>
          </p:nvSpPr>
          <p:spPr>
            <a:xfrm>
              <a:off x="3919741" y="147596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10" name="Google Shape;710;p16"/>
            <p:cNvSpPr/>
            <p:nvPr/>
          </p:nvSpPr>
          <p:spPr>
            <a:xfrm>
              <a:off x="3920768" y="147596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11" name="Google Shape;711;p16"/>
            <p:cNvSpPr/>
            <p:nvPr/>
          </p:nvSpPr>
          <p:spPr>
            <a:xfrm>
              <a:off x="3920768" y="147596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12" name="Google Shape;712;p16"/>
            <p:cNvSpPr/>
            <p:nvPr/>
          </p:nvSpPr>
          <p:spPr>
            <a:xfrm>
              <a:off x="3920768" y="147596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13" name="Google Shape;713;p16"/>
            <p:cNvSpPr/>
            <p:nvPr/>
          </p:nvSpPr>
          <p:spPr>
            <a:xfrm>
              <a:off x="3920769" y="1475965"/>
              <a:ext cx="1027" cy="12231"/>
            </a:xfrm>
            <a:custGeom>
              <a:avLst/>
              <a:gdLst/>
              <a:ahLst/>
              <a:cxnLst/>
              <a:rect l="l" t="t" r="r" b="b"/>
              <a:pathLst>
                <a:path w="32" h="381" extrusionOk="0">
                  <a:moveTo>
                    <a:pt x="0" y="0"/>
                  </a:moveTo>
                  <a:lnTo>
                    <a:pt x="0" y="380"/>
                  </a:lnTo>
                  <a:lnTo>
                    <a:pt x="32" y="380"/>
                  </a:lnTo>
                  <a:lnTo>
                    <a:pt x="32"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14" name="Google Shape;714;p16"/>
            <p:cNvSpPr/>
            <p:nvPr/>
          </p:nvSpPr>
          <p:spPr>
            <a:xfrm>
              <a:off x="3921763" y="147596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15" name="Google Shape;715;p16"/>
            <p:cNvSpPr/>
            <p:nvPr/>
          </p:nvSpPr>
          <p:spPr>
            <a:xfrm>
              <a:off x="3921763" y="147596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16" name="Google Shape;716;p16"/>
            <p:cNvSpPr/>
            <p:nvPr/>
          </p:nvSpPr>
          <p:spPr>
            <a:xfrm>
              <a:off x="3921763" y="147596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17" name="Google Shape;717;p16"/>
            <p:cNvSpPr/>
            <p:nvPr/>
          </p:nvSpPr>
          <p:spPr>
            <a:xfrm>
              <a:off x="3922791" y="147596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18" name="Google Shape;718;p16"/>
            <p:cNvSpPr/>
            <p:nvPr/>
          </p:nvSpPr>
          <p:spPr>
            <a:xfrm>
              <a:off x="3922791" y="147596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19" name="Google Shape;719;p16"/>
            <p:cNvSpPr/>
            <p:nvPr/>
          </p:nvSpPr>
          <p:spPr>
            <a:xfrm>
              <a:off x="3922791" y="147596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20" name="Google Shape;720;p16"/>
            <p:cNvSpPr/>
            <p:nvPr/>
          </p:nvSpPr>
          <p:spPr>
            <a:xfrm>
              <a:off x="3923818" y="147596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21" name="Google Shape;721;p16"/>
            <p:cNvSpPr/>
            <p:nvPr/>
          </p:nvSpPr>
          <p:spPr>
            <a:xfrm>
              <a:off x="3923818" y="147596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22" name="Google Shape;722;p16"/>
            <p:cNvSpPr/>
            <p:nvPr/>
          </p:nvSpPr>
          <p:spPr>
            <a:xfrm>
              <a:off x="3923818" y="1475965"/>
              <a:ext cx="32" cy="12231"/>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23" name="Google Shape;723;p16"/>
            <p:cNvSpPr/>
            <p:nvPr/>
          </p:nvSpPr>
          <p:spPr>
            <a:xfrm>
              <a:off x="3923819" y="1475965"/>
              <a:ext cx="1027" cy="12231"/>
            </a:xfrm>
            <a:custGeom>
              <a:avLst/>
              <a:gdLst/>
              <a:ahLst/>
              <a:cxnLst/>
              <a:rect l="l" t="t" r="r" b="b"/>
              <a:pathLst>
                <a:path w="32" h="381" extrusionOk="0">
                  <a:moveTo>
                    <a:pt x="0" y="0"/>
                  </a:moveTo>
                  <a:lnTo>
                    <a:pt x="0" y="380"/>
                  </a:lnTo>
                  <a:lnTo>
                    <a:pt x="32" y="380"/>
                  </a:lnTo>
                  <a:lnTo>
                    <a:pt x="32" y="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24" name="Google Shape;724;p16"/>
            <p:cNvSpPr/>
            <p:nvPr/>
          </p:nvSpPr>
          <p:spPr>
            <a:xfrm>
              <a:off x="3924813" y="1475965"/>
              <a:ext cx="32" cy="12231"/>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25" name="Google Shape;725;p16"/>
            <p:cNvSpPr/>
            <p:nvPr/>
          </p:nvSpPr>
          <p:spPr>
            <a:xfrm>
              <a:off x="3946162" y="1396671"/>
              <a:ext cx="12231" cy="11204"/>
            </a:xfrm>
            <a:custGeom>
              <a:avLst/>
              <a:gdLst/>
              <a:ahLst/>
              <a:cxnLst/>
              <a:rect l="l" t="t" r="r" b="b"/>
              <a:pathLst>
                <a:path w="381" h="349" extrusionOk="0">
                  <a:moveTo>
                    <a:pt x="191" y="0"/>
                  </a:moveTo>
                  <a:cubicBezTo>
                    <a:pt x="96" y="0"/>
                    <a:pt x="1" y="64"/>
                    <a:pt x="1" y="190"/>
                  </a:cubicBezTo>
                  <a:cubicBezTo>
                    <a:pt x="1" y="285"/>
                    <a:pt x="96" y="349"/>
                    <a:pt x="191" y="349"/>
                  </a:cubicBezTo>
                  <a:cubicBezTo>
                    <a:pt x="286" y="349"/>
                    <a:pt x="381" y="285"/>
                    <a:pt x="381" y="190"/>
                  </a:cubicBezTo>
                  <a:cubicBezTo>
                    <a:pt x="381" y="64"/>
                    <a:pt x="286" y="0"/>
                    <a:pt x="191" y="0"/>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26" name="Google Shape;726;p16"/>
            <p:cNvSpPr/>
            <p:nvPr/>
          </p:nvSpPr>
          <p:spPr>
            <a:xfrm>
              <a:off x="3945167" y="1395644"/>
              <a:ext cx="1027" cy="13258"/>
            </a:xfrm>
            <a:custGeom>
              <a:avLst/>
              <a:gdLst/>
              <a:ahLst/>
              <a:cxnLst/>
              <a:rect l="l" t="t" r="r" b="b"/>
              <a:pathLst>
                <a:path w="32" h="413" extrusionOk="0">
                  <a:moveTo>
                    <a:pt x="0" y="1"/>
                  </a:moveTo>
                  <a:lnTo>
                    <a:pt x="0"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27" name="Google Shape;727;p16"/>
            <p:cNvSpPr/>
            <p:nvPr/>
          </p:nvSpPr>
          <p:spPr>
            <a:xfrm>
              <a:off x="3946161" y="1395644"/>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28" name="Google Shape;728;p16"/>
            <p:cNvSpPr/>
            <p:nvPr/>
          </p:nvSpPr>
          <p:spPr>
            <a:xfrm>
              <a:off x="3946162" y="1395644"/>
              <a:ext cx="1059" cy="13258"/>
            </a:xfrm>
            <a:custGeom>
              <a:avLst/>
              <a:gdLst/>
              <a:ahLst/>
              <a:cxnLst/>
              <a:rect l="l" t="t" r="r" b="b"/>
              <a:pathLst>
                <a:path w="33" h="413" extrusionOk="0">
                  <a:moveTo>
                    <a:pt x="1" y="1"/>
                  </a:moveTo>
                  <a:lnTo>
                    <a:pt x="1" y="412"/>
                  </a:lnTo>
                  <a:lnTo>
                    <a:pt x="33" y="412"/>
                  </a:lnTo>
                  <a:lnTo>
                    <a:pt x="33"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29" name="Google Shape;729;p16"/>
            <p:cNvSpPr/>
            <p:nvPr/>
          </p:nvSpPr>
          <p:spPr>
            <a:xfrm>
              <a:off x="3947188" y="1395644"/>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30" name="Google Shape;730;p16"/>
            <p:cNvSpPr/>
            <p:nvPr/>
          </p:nvSpPr>
          <p:spPr>
            <a:xfrm>
              <a:off x="3947188" y="1395644"/>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31" name="Google Shape;731;p16"/>
            <p:cNvSpPr/>
            <p:nvPr/>
          </p:nvSpPr>
          <p:spPr>
            <a:xfrm>
              <a:off x="3947188" y="1395644"/>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32" name="Google Shape;732;p16"/>
            <p:cNvSpPr/>
            <p:nvPr/>
          </p:nvSpPr>
          <p:spPr>
            <a:xfrm>
              <a:off x="3947189" y="1395644"/>
              <a:ext cx="1059" cy="13258"/>
            </a:xfrm>
            <a:custGeom>
              <a:avLst/>
              <a:gdLst/>
              <a:ahLst/>
              <a:cxnLst/>
              <a:rect l="l" t="t" r="r" b="b"/>
              <a:pathLst>
                <a:path w="33" h="413" extrusionOk="0">
                  <a:moveTo>
                    <a:pt x="1" y="1"/>
                  </a:moveTo>
                  <a:lnTo>
                    <a:pt x="1"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33" name="Google Shape;733;p16"/>
            <p:cNvSpPr/>
            <p:nvPr/>
          </p:nvSpPr>
          <p:spPr>
            <a:xfrm>
              <a:off x="3948216" y="1395644"/>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34" name="Google Shape;734;p16"/>
            <p:cNvSpPr/>
            <p:nvPr/>
          </p:nvSpPr>
          <p:spPr>
            <a:xfrm>
              <a:off x="3948216" y="1395644"/>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35" name="Google Shape;735;p16"/>
            <p:cNvSpPr/>
            <p:nvPr/>
          </p:nvSpPr>
          <p:spPr>
            <a:xfrm>
              <a:off x="3948216" y="1395644"/>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36" name="Google Shape;736;p16"/>
            <p:cNvSpPr/>
            <p:nvPr/>
          </p:nvSpPr>
          <p:spPr>
            <a:xfrm>
              <a:off x="3949211" y="1395644"/>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37" name="Google Shape;737;p16"/>
            <p:cNvSpPr/>
            <p:nvPr/>
          </p:nvSpPr>
          <p:spPr>
            <a:xfrm>
              <a:off x="3949211" y="1395644"/>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38" name="Google Shape;738;p16"/>
            <p:cNvSpPr/>
            <p:nvPr/>
          </p:nvSpPr>
          <p:spPr>
            <a:xfrm>
              <a:off x="3949212" y="1395644"/>
              <a:ext cx="1059" cy="13258"/>
            </a:xfrm>
            <a:custGeom>
              <a:avLst/>
              <a:gdLst/>
              <a:ahLst/>
              <a:cxnLst/>
              <a:rect l="l" t="t" r="r" b="b"/>
              <a:pathLst>
                <a:path w="33" h="413" extrusionOk="0">
                  <a:moveTo>
                    <a:pt x="1" y="1"/>
                  </a:moveTo>
                  <a:lnTo>
                    <a:pt x="1" y="412"/>
                  </a:lnTo>
                  <a:lnTo>
                    <a:pt x="33" y="412"/>
                  </a:lnTo>
                  <a:lnTo>
                    <a:pt x="33"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39" name="Google Shape;739;p16"/>
            <p:cNvSpPr/>
            <p:nvPr/>
          </p:nvSpPr>
          <p:spPr>
            <a:xfrm>
              <a:off x="3949212" y="1395644"/>
              <a:ext cx="1059" cy="13258"/>
            </a:xfrm>
            <a:custGeom>
              <a:avLst/>
              <a:gdLst/>
              <a:ahLst/>
              <a:cxnLst/>
              <a:rect l="l" t="t" r="r" b="b"/>
              <a:pathLst>
                <a:path w="33" h="413" extrusionOk="0">
                  <a:moveTo>
                    <a:pt x="1" y="1"/>
                  </a:moveTo>
                  <a:lnTo>
                    <a:pt x="1" y="412"/>
                  </a:lnTo>
                  <a:lnTo>
                    <a:pt x="33" y="412"/>
                  </a:lnTo>
                  <a:lnTo>
                    <a:pt x="33"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40" name="Google Shape;740;p16"/>
            <p:cNvSpPr/>
            <p:nvPr/>
          </p:nvSpPr>
          <p:spPr>
            <a:xfrm>
              <a:off x="3950238" y="1395644"/>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41" name="Google Shape;741;p16"/>
            <p:cNvSpPr/>
            <p:nvPr/>
          </p:nvSpPr>
          <p:spPr>
            <a:xfrm>
              <a:off x="3950238" y="1395644"/>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42" name="Google Shape;742;p16"/>
            <p:cNvSpPr/>
            <p:nvPr/>
          </p:nvSpPr>
          <p:spPr>
            <a:xfrm>
              <a:off x="3950239" y="1395644"/>
              <a:ext cx="1059" cy="13258"/>
            </a:xfrm>
            <a:custGeom>
              <a:avLst/>
              <a:gdLst/>
              <a:ahLst/>
              <a:cxnLst/>
              <a:rect l="l" t="t" r="r" b="b"/>
              <a:pathLst>
                <a:path w="33" h="413" extrusionOk="0">
                  <a:moveTo>
                    <a:pt x="1" y="1"/>
                  </a:moveTo>
                  <a:lnTo>
                    <a:pt x="1"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43" name="Google Shape;743;p16"/>
            <p:cNvSpPr/>
            <p:nvPr/>
          </p:nvSpPr>
          <p:spPr>
            <a:xfrm>
              <a:off x="3951265" y="1395644"/>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44" name="Google Shape;744;p16"/>
            <p:cNvSpPr/>
            <p:nvPr/>
          </p:nvSpPr>
          <p:spPr>
            <a:xfrm>
              <a:off x="3951265" y="1395644"/>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45" name="Google Shape;745;p16"/>
            <p:cNvSpPr/>
            <p:nvPr/>
          </p:nvSpPr>
          <p:spPr>
            <a:xfrm>
              <a:off x="3951266" y="1395644"/>
              <a:ext cx="1027" cy="13258"/>
            </a:xfrm>
            <a:custGeom>
              <a:avLst/>
              <a:gdLst/>
              <a:ahLst/>
              <a:cxnLst/>
              <a:rect l="l" t="t" r="r" b="b"/>
              <a:pathLst>
                <a:path w="32" h="413" extrusionOk="0">
                  <a:moveTo>
                    <a:pt x="0" y="1"/>
                  </a:moveTo>
                  <a:lnTo>
                    <a:pt x="0"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46" name="Google Shape;746;p16"/>
            <p:cNvSpPr/>
            <p:nvPr/>
          </p:nvSpPr>
          <p:spPr>
            <a:xfrm>
              <a:off x="3952261" y="1395644"/>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47" name="Google Shape;747;p16"/>
            <p:cNvSpPr/>
            <p:nvPr/>
          </p:nvSpPr>
          <p:spPr>
            <a:xfrm>
              <a:off x="3952261" y="1395644"/>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48" name="Google Shape;748;p16"/>
            <p:cNvSpPr/>
            <p:nvPr/>
          </p:nvSpPr>
          <p:spPr>
            <a:xfrm>
              <a:off x="3952261" y="1395644"/>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49" name="Google Shape;749;p16"/>
            <p:cNvSpPr/>
            <p:nvPr/>
          </p:nvSpPr>
          <p:spPr>
            <a:xfrm>
              <a:off x="3953288" y="1395644"/>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50" name="Google Shape;750;p16"/>
            <p:cNvSpPr/>
            <p:nvPr/>
          </p:nvSpPr>
          <p:spPr>
            <a:xfrm>
              <a:off x="3953288" y="1395644"/>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51" name="Google Shape;751;p16"/>
            <p:cNvSpPr/>
            <p:nvPr/>
          </p:nvSpPr>
          <p:spPr>
            <a:xfrm>
              <a:off x="3953288" y="1395644"/>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52" name="Google Shape;752;p16"/>
            <p:cNvSpPr/>
            <p:nvPr/>
          </p:nvSpPr>
          <p:spPr>
            <a:xfrm>
              <a:off x="3953289" y="1395644"/>
              <a:ext cx="1059" cy="13258"/>
            </a:xfrm>
            <a:custGeom>
              <a:avLst/>
              <a:gdLst/>
              <a:ahLst/>
              <a:cxnLst/>
              <a:rect l="l" t="t" r="r" b="b"/>
              <a:pathLst>
                <a:path w="33" h="413" extrusionOk="0">
                  <a:moveTo>
                    <a:pt x="1" y="1"/>
                  </a:moveTo>
                  <a:lnTo>
                    <a:pt x="1"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53" name="Google Shape;753;p16"/>
            <p:cNvSpPr/>
            <p:nvPr/>
          </p:nvSpPr>
          <p:spPr>
            <a:xfrm>
              <a:off x="3954315" y="1395644"/>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54" name="Google Shape;754;p16"/>
            <p:cNvSpPr/>
            <p:nvPr/>
          </p:nvSpPr>
          <p:spPr>
            <a:xfrm>
              <a:off x="3954315" y="1395644"/>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55" name="Google Shape;755;p16"/>
            <p:cNvSpPr/>
            <p:nvPr/>
          </p:nvSpPr>
          <p:spPr>
            <a:xfrm>
              <a:off x="3954315" y="1395644"/>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56" name="Google Shape;756;p16"/>
            <p:cNvSpPr/>
            <p:nvPr/>
          </p:nvSpPr>
          <p:spPr>
            <a:xfrm>
              <a:off x="3954316" y="1395644"/>
              <a:ext cx="1027" cy="13258"/>
            </a:xfrm>
            <a:custGeom>
              <a:avLst/>
              <a:gdLst/>
              <a:ahLst/>
              <a:cxnLst/>
              <a:rect l="l" t="t" r="r" b="b"/>
              <a:pathLst>
                <a:path w="32" h="413" extrusionOk="0">
                  <a:moveTo>
                    <a:pt x="0" y="1"/>
                  </a:moveTo>
                  <a:lnTo>
                    <a:pt x="0"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57" name="Google Shape;757;p16"/>
            <p:cNvSpPr/>
            <p:nvPr/>
          </p:nvSpPr>
          <p:spPr>
            <a:xfrm>
              <a:off x="3955310" y="1395644"/>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58" name="Google Shape;758;p16"/>
            <p:cNvSpPr/>
            <p:nvPr/>
          </p:nvSpPr>
          <p:spPr>
            <a:xfrm>
              <a:off x="3955310" y="1395644"/>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59" name="Google Shape;759;p16"/>
            <p:cNvSpPr/>
            <p:nvPr/>
          </p:nvSpPr>
          <p:spPr>
            <a:xfrm>
              <a:off x="3955311" y="1395644"/>
              <a:ext cx="1059" cy="13258"/>
            </a:xfrm>
            <a:custGeom>
              <a:avLst/>
              <a:gdLst/>
              <a:ahLst/>
              <a:cxnLst/>
              <a:rect l="l" t="t" r="r" b="b"/>
              <a:pathLst>
                <a:path w="33" h="413" extrusionOk="0">
                  <a:moveTo>
                    <a:pt x="1" y="1"/>
                  </a:moveTo>
                  <a:lnTo>
                    <a:pt x="1" y="412"/>
                  </a:lnTo>
                  <a:lnTo>
                    <a:pt x="33" y="412"/>
                  </a:lnTo>
                  <a:lnTo>
                    <a:pt x="33"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60" name="Google Shape;760;p16"/>
            <p:cNvSpPr/>
            <p:nvPr/>
          </p:nvSpPr>
          <p:spPr>
            <a:xfrm>
              <a:off x="3956338" y="1395644"/>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61" name="Google Shape;761;p16"/>
            <p:cNvSpPr/>
            <p:nvPr/>
          </p:nvSpPr>
          <p:spPr>
            <a:xfrm>
              <a:off x="3956338" y="1395644"/>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62" name="Google Shape;762;p16"/>
            <p:cNvSpPr/>
            <p:nvPr/>
          </p:nvSpPr>
          <p:spPr>
            <a:xfrm>
              <a:off x="3956339" y="1395644"/>
              <a:ext cx="1059" cy="13258"/>
            </a:xfrm>
            <a:custGeom>
              <a:avLst/>
              <a:gdLst/>
              <a:ahLst/>
              <a:cxnLst/>
              <a:rect l="l" t="t" r="r" b="b"/>
              <a:pathLst>
                <a:path w="33" h="413" extrusionOk="0">
                  <a:moveTo>
                    <a:pt x="1" y="1"/>
                  </a:moveTo>
                  <a:lnTo>
                    <a:pt x="1" y="412"/>
                  </a:lnTo>
                  <a:lnTo>
                    <a:pt x="32" y="412"/>
                  </a:lnTo>
                  <a:lnTo>
                    <a:pt x="32" y="1"/>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63" name="Google Shape;763;p16"/>
            <p:cNvSpPr/>
            <p:nvPr/>
          </p:nvSpPr>
          <p:spPr>
            <a:xfrm>
              <a:off x="3957365" y="1395644"/>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64" name="Google Shape;764;p16"/>
            <p:cNvSpPr/>
            <p:nvPr/>
          </p:nvSpPr>
          <p:spPr>
            <a:xfrm>
              <a:off x="3957365" y="1395644"/>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65" name="Google Shape;765;p16"/>
            <p:cNvSpPr/>
            <p:nvPr/>
          </p:nvSpPr>
          <p:spPr>
            <a:xfrm>
              <a:off x="3957365" y="1395644"/>
              <a:ext cx="32" cy="13258"/>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66" name="Google Shape;766;p16"/>
            <p:cNvSpPr/>
            <p:nvPr/>
          </p:nvSpPr>
          <p:spPr>
            <a:xfrm>
              <a:off x="3958360" y="1395644"/>
              <a:ext cx="32" cy="13258"/>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768" name="Google Shape;768;p16"/>
            <p:cNvSpPr/>
            <p:nvPr/>
          </p:nvSpPr>
          <p:spPr>
            <a:xfrm>
              <a:off x="4026482" y="136312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769" name="Google Shape;769;p16"/>
            <p:cNvSpPr/>
            <p:nvPr/>
          </p:nvSpPr>
          <p:spPr>
            <a:xfrm>
              <a:off x="4026482" y="136312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770" name="Google Shape;770;p16"/>
            <p:cNvSpPr/>
            <p:nvPr/>
          </p:nvSpPr>
          <p:spPr>
            <a:xfrm>
              <a:off x="4026482" y="136312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771" name="Google Shape;771;p16"/>
            <p:cNvSpPr/>
            <p:nvPr/>
          </p:nvSpPr>
          <p:spPr>
            <a:xfrm>
              <a:off x="4027509" y="136312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772" name="Google Shape;772;p16"/>
            <p:cNvSpPr/>
            <p:nvPr/>
          </p:nvSpPr>
          <p:spPr>
            <a:xfrm>
              <a:off x="4027509" y="136312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773" name="Google Shape;773;p16"/>
            <p:cNvSpPr/>
            <p:nvPr/>
          </p:nvSpPr>
          <p:spPr>
            <a:xfrm>
              <a:off x="4027509" y="136312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774" name="Google Shape;774;p16"/>
            <p:cNvSpPr/>
            <p:nvPr/>
          </p:nvSpPr>
          <p:spPr>
            <a:xfrm>
              <a:off x="4027510" y="1363125"/>
              <a:ext cx="1059" cy="12231"/>
            </a:xfrm>
            <a:custGeom>
              <a:avLst/>
              <a:gdLst/>
              <a:ahLst/>
              <a:cxnLst/>
              <a:rect l="l" t="t" r="r" b="b"/>
              <a:pathLst>
                <a:path w="33" h="381" extrusionOk="0">
                  <a:moveTo>
                    <a:pt x="0" y="0"/>
                  </a:moveTo>
                  <a:lnTo>
                    <a:pt x="0" y="380"/>
                  </a:lnTo>
                  <a:lnTo>
                    <a:pt x="32" y="380"/>
                  </a:lnTo>
                  <a:lnTo>
                    <a:pt x="32"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775" name="Google Shape;775;p16"/>
            <p:cNvSpPr/>
            <p:nvPr/>
          </p:nvSpPr>
          <p:spPr>
            <a:xfrm>
              <a:off x="4028536" y="136312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776" name="Google Shape;776;p16"/>
            <p:cNvSpPr/>
            <p:nvPr/>
          </p:nvSpPr>
          <p:spPr>
            <a:xfrm>
              <a:off x="4028536" y="136312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777" name="Google Shape;777;p16"/>
            <p:cNvSpPr/>
            <p:nvPr/>
          </p:nvSpPr>
          <p:spPr>
            <a:xfrm>
              <a:off x="4028536" y="136312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778" name="Google Shape;778;p16"/>
            <p:cNvSpPr/>
            <p:nvPr/>
          </p:nvSpPr>
          <p:spPr>
            <a:xfrm>
              <a:off x="4029531" y="136312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779" name="Google Shape;779;p16"/>
            <p:cNvSpPr/>
            <p:nvPr/>
          </p:nvSpPr>
          <p:spPr>
            <a:xfrm>
              <a:off x="4029531" y="136312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780" name="Google Shape;780;p16"/>
            <p:cNvSpPr/>
            <p:nvPr/>
          </p:nvSpPr>
          <p:spPr>
            <a:xfrm>
              <a:off x="4029531" y="136312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781" name="Google Shape;781;p16"/>
            <p:cNvSpPr/>
            <p:nvPr/>
          </p:nvSpPr>
          <p:spPr>
            <a:xfrm>
              <a:off x="4029532" y="1363125"/>
              <a:ext cx="1059" cy="12231"/>
            </a:xfrm>
            <a:custGeom>
              <a:avLst/>
              <a:gdLst/>
              <a:ahLst/>
              <a:cxnLst/>
              <a:rect l="l" t="t" r="r" b="b"/>
              <a:pathLst>
                <a:path w="33" h="381" extrusionOk="0">
                  <a:moveTo>
                    <a:pt x="1" y="0"/>
                  </a:moveTo>
                  <a:lnTo>
                    <a:pt x="1" y="380"/>
                  </a:lnTo>
                  <a:lnTo>
                    <a:pt x="33" y="380"/>
                  </a:lnTo>
                  <a:lnTo>
                    <a:pt x="33"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782" name="Google Shape;782;p16"/>
            <p:cNvSpPr/>
            <p:nvPr/>
          </p:nvSpPr>
          <p:spPr>
            <a:xfrm>
              <a:off x="4030559" y="136312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783" name="Google Shape;783;p16"/>
            <p:cNvSpPr/>
            <p:nvPr/>
          </p:nvSpPr>
          <p:spPr>
            <a:xfrm>
              <a:off x="4030559" y="136312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784" name="Google Shape;784;p16"/>
            <p:cNvSpPr/>
            <p:nvPr/>
          </p:nvSpPr>
          <p:spPr>
            <a:xfrm>
              <a:off x="4030560" y="1363125"/>
              <a:ext cx="1059" cy="12231"/>
            </a:xfrm>
            <a:custGeom>
              <a:avLst/>
              <a:gdLst/>
              <a:ahLst/>
              <a:cxnLst/>
              <a:rect l="l" t="t" r="r" b="b"/>
              <a:pathLst>
                <a:path w="33" h="381" extrusionOk="0">
                  <a:moveTo>
                    <a:pt x="1" y="0"/>
                  </a:moveTo>
                  <a:lnTo>
                    <a:pt x="1" y="380"/>
                  </a:lnTo>
                  <a:lnTo>
                    <a:pt x="32" y="380"/>
                  </a:lnTo>
                  <a:lnTo>
                    <a:pt x="32"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785" name="Google Shape;785;p16"/>
            <p:cNvSpPr/>
            <p:nvPr/>
          </p:nvSpPr>
          <p:spPr>
            <a:xfrm>
              <a:off x="4031586" y="136312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786" name="Google Shape;786;p16"/>
            <p:cNvSpPr/>
            <p:nvPr/>
          </p:nvSpPr>
          <p:spPr>
            <a:xfrm>
              <a:off x="4031586" y="136312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787" name="Google Shape;787;p16"/>
            <p:cNvSpPr/>
            <p:nvPr/>
          </p:nvSpPr>
          <p:spPr>
            <a:xfrm>
              <a:off x="4031587" y="1363125"/>
              <a:ext cx="1027" cy="12231"/>
            </a:xfrm>
            <a:custGeom>
              <a:avLst/>
              <a:gdLst/>
              <a:ahLst/>
              <a:cxnLst/>
              <a:rect l="l" t="t" r="r" b="b"/>
              <a:pathLst>
                <a:path w="32" h="381" extrusionOk="0">
                  <a:moveTo>
                    <a:pt x="0" y="0"/>
                  </a:moveTo>
                  <a:lnTo>
                    <a:pt x="0" y="380"/>
                  </a:lnTo>
                  <a:lnTo>
                    <a:pt x="32" y="380"/>
                  </a:lnTo>
                  <a:lnTo>
                    <a:pt x="32"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788" name="Google Shape;788;p16"/>
            <p:cNvSpPr/>
            <p:nvPr/>
          </p:nvSpPr>
          <p:spPr>
            <a:xfrm>
              <a:off x="4032581" y="136312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789" name="Google Shape;789;p16"/>
            <p:cNvSpPr/>
            <p:nvPr/>
          </p:nvSpPr>
          <p:spPr>
            <a:xfrm>
              <a:off x="4032581" y="136312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790" name="Google Shape;790;p16"/>
            <p:cNvSpPr/>
            <p:nvPr/>
          </p:nvSpPr>
          <p:spPr>
            <a:xfrm>
              <a:off x="4032581" y="136312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791" name="Google Shape;791;p16"/>
            <p:cNvSpPr/>
            <p:nvPr/>
          </p:nvSpPr>
          <p:spPr>
            <a:xfrm>
              <a:off x="4032582" y="1363125"/>
              <a:ext cx="1059" cy="12231"/>
            </a:xfrm>
            <a:custGeom>
              <a:avLst/>
              <a:gdLst/>
              <a:ahLst/>
              <a:cxnLst/>
              <a:rect l="l" t="t" r="r" b="b"/>
              <a:pathLst>
                <a:path w="33" h="381" extrusionOk="0">
                  <a:moveTo>
                    <a:pt x="1" y="0"/>
                  </a:moveTo>
                  <a:lnTo>
                    <a:pt x="1" y="380"/>
                  </a:lnTo>
                  <a:lnTo>
                    <a:pt x="33" y="380"/>
                  </a:lnTo>
                  <a:lnTo>
                    <a:pt x="33"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792" name="Google Shape;792;p16"/>
            <p:cNvSpPr/>
            <p:nvPr/>
          </p:nvSpPr>
          <p:spPr>
            <a:xfrm>
              <a:off x="4033608" y="136312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793" name="Google Shape;793;p16"/>
            <p:cNvSpPr/>
            <p:nvPr/>
          </p:nvSpPr>
          <p:spPr>
            <a:xfrm>
              <a:off x="4033608" y="136312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794" name="Google Shape;794;p16"/>
            <p:cNvSpPr/>
            <p:nvPr/>
          </p:nvSpPr>
          <p:spPr>
            <a:xfrm>
              <a:off x="4033608" y="136312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795" name="Google Shape;795;p16"/>
            <p:cNvSpPr/>
            <p:nvPr/>
          </p:nvSpPr>
          <p:spPr>
            <a:xfrm>
              <a:off x="4034636" y="136312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796" name="Google Shape;796;p16"/>
            <p:cNvSpPr/>
            <p:nvPr/>
          </p:nvSpPr>
          <p:spPr>
            <a:xfrm>
              <a:off x="4034636" y="136312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797" name="Google Shape;797;p16"/>
            <p:cNvSpPr/>
            <p:nvPr/>
          </p:nvSpPr>
          <p:spPr>
            <a:xfrm>
              <a:off x="4034636" y="136312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798" name="Google Shape;798;p16"/>
            <p:cNvSpPr/>
            <p:nvPr/>
          </p:nvSpPr>
          <p:spPr>
            <a:xfrm>
              <a:off x="4034637" y="1363125"/>
              <a:ext cx="1027" cy="12231"/>
            </a:xfrm>
            <a:custGeom>
              <a:avLst/>
              <a:gdLst/>
              <a:ahLst/>
              <a:cxnLst/>
              <a:rect l="l" t="t" r="r" b="b"/>
              <a:pathLst>
                <a:path w="32" h="381" extrusionOk="0">
                  <a:moveTo>
                    <a:pt x="0" y="0"/>
                  </a:moveTo>
                  <a:lnTo>
                    <a:pt x="0" y="380"/>
                  </a:lnTo>
                  <a:lnTo>
                    <a:pt x="32" y="380"/>
                  </a:lnTo>
                  <a:lnTo>
                    <a:pt x="32"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799" name="Google Shape;799;p16"/>
            <p:cNvSpPr/>
            <p:nvPr/>
          </p:nvSpPr>
          <p:spPr>
            <a:xfrm>
              <a:off x="4035631" y="136312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00" name="Google Shape;800;p16"/>
            <p:cNvSpPr/>
            <p:nvPr/>
          </p:nvSpPr>
          <p:spPr>
            <a:xfrm>
              <a:off x="4035631" y="136312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01" name="Google Shape;801;p16"/>
            <p:cNvSpPr/>
            <p:nvPr/>
          </p:nvSpPr>
          <p:spPr>
            <a:xfrm>
              <a:off x="4035632" y="1363125"/>
              <a:ext cx="1059" cy="12231"/>
            </a:xfrm>
            <a:custGeom>
              <a:avLst/>
              <a:gdLst/>
              <a:ahLst/>
              <a:cxnLst/>
              <a:rect l="l" t="t" r="r" b="b"/>
              <a:pathLst>
                <a:path w="33" h="381" extrusionOk="0">
                  <a:moveTo>
                    <a:pt x="1" y="0"/>
                  </a:moveTo>
                  <a:lnTo>
                    <a:pt x="1" y="380"/>
                  </a:lnTo>
                  <a:lnTo>
                    <a:pt x="33" y="380"/>
                  </a:lnTo>
                  <a:lnTo>
                    <a:pt x="33"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02" name="Google Shape;802;p16"/>
            <p:cNvSpPr/>
            <p:nvPr/>
          </p:nvSpPr>
          <p:spPr>
            <a:xfrm>
              <a:off x="4036658" y="136312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03" name="Google Shape;803;p16"/>
            <p:cNvSpPr/>
            <p:nvPr/>
          </p:nvSpPr>
          <p:spPr>
            <a:xfrm>
              <a:off x="4036658" y="136312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04" name="Google Shape;804;p16"/>
            <p:cNvSpPr/>
            <p:nvPr/>
          </p:nvSpPr>
          <p:spPr>
            <a:xfrm>
              <a:off x="4036659" y="1363125"/>
              <a:ext cx="1059" cy="12231"/>
            </a:xfrm>
            <a:custGeom>
              <a:avLst/>
              <a:gdLst/>
              <a:ahLst/>
              <a:cxnLst/>
              <a:rect l="l" t="t" r="r" b="b"/>
              <a:pathLst>
                <a:path w="33" h="381" extrusionOk="0">
                  <a:moveTo>
                    <a:pt x="1" y="0"/>
                  </a:moveTo>
                  <a:lnTo>
                    <a:pt x="1" y="380"/>
                  </a:lnTo>
                  <a:lnTo>
                    <a:pt x="32" y="380"/>
                  </a:lnTo>
                  <a:lnTo>
                    <a:pt x="32"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05" name="Google Shape;805;p16"/>
            <p:cNvSpPr/>
            <p:nvPr/>
          </p:nvSpPr>
          <p:spPr>
            <a:xfrm>
              <a:off x="4036659" y="1363125"/>
              <a:ext cx="1059" cy="12231"/>
            </a:xfrm>
            <a:custGeom>
              <a:avLst/>
              <a:gdLst/>
              <a:ahLst/>
              <a:cxnLst/>
              <a:rect l="l" t="t" r="r" b="b"/>
              <a:pathLst>
                <a:path w="33" h="381" extrusionOk="0">
                  <a:moveTo>
                    <a:pt x="1" y="0"/>
                  </a:moveTo>
                  <a:lnTo>
                    <a:pt x="1" y="380"/>
                  </a:lnTo>
                  <a:lnTo>
                    <a:pt x="32" y="380"/>
                  </a:lnTo>
                  <a:lnTo>
                    <a:pt x="32"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06" name="Google Shape;806;p16"/>
            <p:cNvSpPr/>
            <p:nvPr/>
          </p:nvSpPr>
          <p:spPr>
            <a:xfrm>
              <a:off x="4037685" y="136312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07" name="Google Shape;807;p16"/>
            <p:cNvSpPr/>
            <p:nvPr/>
          </p:nvSpPr>
          <p:spPr>
            <a:xfrm>
              <a:off x="4105807" y="1395644"/>
              <a:ext cx="0" cy="13258"/>
            </a:xfrm>
            <a:custGeom>
              <a:avLst/>
              <a:gdLst/>
              <a:ahLst/>
              <a:cxnLst/>
              <a:rect l="l" t="t" r="r" b="b"/>
              <a:pathLst>
                <a:path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08" name="Google Shape;808;p16"/>
            <p:cNvSpPr/>
            <p:nvPr/>
          </p:nvSpPr>
          <p:spPr>
            <a:xfrm>
              <a:off x="4105808" y="1395644"/>
              <a:ext cx="1027" cy="13258"/>
            </a:xfrm>
            <a:custGeom>
              <a:avLst/>
              <a:gdLst/>
              <a:ahLst/>
              <a:cxnLst/>
              <a:rect l="l" t="t" r="r" b="b"/>
              <a:pathLst>
                <a:path w="32" h="413" extrusionOk="0">
                  <a:moveTo>
                    <a:pt x="0" y="1"/>
                  </a:moveTo>
                  <a:lnTo>
                    <a:pt x="0"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09" name="Google Shape;809;p16"/>
            <p:cNvSpPr/>
            <p:nvPr/>
          </p:nvSpPr>
          <p:spPr>
            <a:xfrm>
              <a:off x="4105808" y="1395644"/>
              <a:ext cx="1027" cy="13258"/>
            </a:xfrm>
            <a:custGeom>
              <a:avLst/>
              <a:gdLst/>
              <a:ahLst/>
              <a:cxnLst/>
              <a:rect l="l" t="t" r="r" b="b"/>
              <a:pathLst>
                <a:path w="32" h="413" extrusionOk="0">
                  <a:moveTo>
                    <a:pt x="0" y="1"/>
                  </a:moveTo>
                  <a:lnTo>
                    <a:pt x="0"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10" name="Google Shape;810;p16"/>
            <p:cNvSpPr/>
            <p:nvPr/>
          </p:nvSpPr>
          <p:spPr>
            <a:xfrm>
              <a:off x="4106802" y="1395644"/>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11" name="Google Shape;811;p16"/>
            <p:cNvSpPr/>
            <p:nvPr/>
          </p:nvSpPr>
          <p:spPr>
            <a:xfrm>
              <a:off x="4106802" y="1395644"/>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12" name="Google Shape;812;p16"/>
            <p:cNvSpPr/>
            <p:nvPr/>
          </p:nvSpPr>
          <p:spPr>
            <a:xfrm>
              <a:off x="4106803" y="1395644"/>
              <a:ext cx="1059" cy="13258"/>
            </a:xfrm>
            <a:custGeom>
              <a:avLst/>
              <a:gdLst/>
              <a:ahLst/>
              <a:cxnLst/>
              <a:rect l="l" t="t" r="r" b="b"/>
              <a:pathLst>
                <a:path w="33" h="413" extrusionOk="0">
                  <a:moveTo>
                    <a:pt x="1" y="1"/>
                  </a:moveTo>
                  <a:lnTo>
                    <a:pt x="1"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13" name="Google Shape;813;p16"/>
            <p:cNvSpPr/>
            <p:nvPr/>
          </p:nvSpPr>
          <p:spPr>
            <a:xfrm>
              <a:off x="4107829" y="1395644"/>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14" name="Google Shape;814;p16"/>
            <p:cNvSpPr/>
            <p:nvPr/>
          </p:nvSpPr>
          <p:spPr>
            <a:xfrm>
              <a:off x="4107829" y="1395644"/>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15" name="Google Shape;815;p16"/>
            <p:cNvSpPr/>
            <p:nvPr/>
          </p:nvSpPr>
          <p:spPr>
            <a:xfrm>
              <a:off x="4107830" y="1395644"/>
              <a:ext cx="1059" cy="13258"/>
            </a:xfrm>
            <a:custGeom>
              <a:avLst/>
              <a:gdLst/>
              <a:ahLst/>
              <a:cxnLst/>
              <a:rect l="l" t="t" r="r" b="b"/>
              <a:pathLst>
                <a:path w="33" h="413" extrusionOk="0">
                  <a:moveTo>
                    <a:pt x="0" y="1"/>
                  </a:moveTo>
                  <a:lnTo>
                    <a:pt x="0"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16" name="Google Shape;816;p16"/>
            <p:cNvSpPr/>
            <p:nvPr/>
          </p:nvSpPr>
          <p:spPr>
            <a:xfrm>
              <a:off x="4108857" y="1395644"/>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17" name="Google Shape;817;p16"/>
            <p:cNvSpPr/>
            <p:nvPr/>
          </p:nvSpPr>
          <p:spPr>
            <a:xfrm>
              <a:off x="4108857" y="1395644"/>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18" name="Google Shape;818;p16"/>
            <p:cNvSpPr/>
            <p:nvPr/>
          </p:nvSpPr>
          <p:spPr>
            <a:xfrm>
              <a:off x="4108857" y="1395644"/>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19" name="Google Shape;819;p16"/>
            <p:cNvSpPr/>
            <p:nvPr/>
          </p:nvSpPr>
          <p:spPr>
            <a:xfrm>
              <a:off x="4108858" y="1395644"/>
              <a:ext cx="1027" cy="13258"/>
            </a:xfrm>
            <a:custGeom>
              <a:avLst/>
              <a:gdLst/>
              <a:ahLst/>
              <a:cxnLst/>
              <a:rect l="l" t="t" r="r" b="b"/>
              <a:pathLst>
                <a:path w="32" h="413" extrusionOk="0">
                  <a:moveTo>
                    <a:pt x="0" y="1"/>
                  </a:moveTo>
                  <a:lnTo>
                    <a:pt x="0"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20" name="Google Shape;820;p16"/>
            <p:cNvSpPr/>
            <p:nvPr/>
          </p:nvSpPr>
          <p:spPr>
            <a:xfrm>
              <a:off x="4109852" y="1395644"/>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21" name="Google Shape;821;p16"/>
            <p:cNvSpPr/>
            <p:nvPr/>
          </p:nvSpPr>
          <p:spPr>
            <a:xfrm>
              <a:off x="4109852" y="1395644"/>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22" name="Google Shape;822;p16"/>
            <p:cNvSpPr/>
            <p:nvPr/>
          </p:nvSpPr>
          <p:spPr>
            <a:xfrm>
              <a:off x="4109853" y="1395644"/>
              <a:ext cx="1059" cy="13258"/>
            </a:xfrm>
            <a:custGeom>
              <a:avLst/>
              <a:gdLst/>
              <a:ahLst/>
              <a:cxnLst/>
              <a:rect l="l" t="t" r="r" b="b"/>
              <a:pathLst>
                <a:path w="33" h="413" extrusionOk="0">
                  <a:moveTo>
                    <a:pt x="1" y="1"/>
                  </a:moveTo>
                  <a:lnTo>
                    <a:pt x="1"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23" name="Google Shape;823;p16"/>
            <p:cNvSpPr/>
            <p:nvPr/>
          </p:nvSpPr>
          <p:spPr>
            <a:xfrm>
              <a:off x="4110879" y="1395644"/>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24" name="Google Shape;824;p16"/>
            <p:cNvSpPr/>
            <p:nvPr/>
          </p:nvSpPr>
          <p:spPr>
            <a:xfrm>
              <a:off x="4110879" y="1395644"/>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25" name="Google Shape;825;p16"/>
            <p:cNvSpPr/>
            <p:nvPr/>
          </p:nvSpPr>
          <p:spPr>
            <a:xfrm>
              <a:off x="4110880" y="1395644"/>
              <a:ext cx="1059" cy="13258"/>
            </a:xfrm>
            <a:custGeom>
              <a:avLst/>
              <a:gdLst/>
              <a:ahLst/>
              <a:cxnLst/>
              <a:rect l="l" t="t" r="r" b="b"/>
              <a:pathLst>
                <a:path w="33" h="413" extrusionOk="0">
                  <a:moveTo>
                    <a:pt x="0" y="1"/>
                  </a:moveTo>
                  <a:lnTo>
                    <a:pt x="0"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26" name="Google Shape;826;p16"/>
            <p:cNvSpPr/>
            <p:nvPr/>
          </p:nvSpPr>
          <p:spPr>
            <a:xfrm>
              <a:off x="4110880" y="1395644"/>
              <a:ext cx="1059" cy="13258"/>
            </a:xfrm>
            <a:custGeom>
              <a:avLst/>
              <a:gdLst/>
              <a:ahLst/>
              <a:cxnLst/>
              <a:rect l="l" t="t" r="r" b="b"/>
              <a:pathLst>
                <a:path w="33" h="413" extrusionOk="0">
                  <a:moveTo>
                    <a:pt x="0" y="1"/>
                  </a:moveTo>
                  <a:lnTo>
                    <a:pt x="0"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27" name="Google Shape;827;p16"/>
            <p:cNvSpPr/>
            <p:nvPr/>
          </p:nvSpPr>
          <p:spPr>
            <a:xfrm>
              <a:off x="4111906" y="1395644"/>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28" name="Google Shape;828;p16"/>
            <p:cNvSpPr/>
            <p:nvPr/>
          </p:nvSpPr>
          <p:spPr>
            <a:xfrm>
              <a:off x="4111906" y="1395644"/>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29" name="Google Shape;829;p16"/>
            <p:cNvSpPr/>
            <p:nvPr/>
          </p:nvSpPr>
          <p:spPr>
            <a:xfrm>
              <a:off x="4111907" y="1395644"/>
              <a:ext cx="1027" cy="13258"/>
            </a:xfrm>
            <a:custGeom>
              <a:avLst/>
              <a:gdLst/>
              <a:ahLst/>
              <a:cxnLst/>
              <a:rect l="l" t="t" r="r" b="b"/>
              <a:pathLst>
                <a:path w="32" h="413" extrusionOk="0">
                  <a:moveTo>
                    <a:pt x="0" y="1"/>
                  </a:moveTo>
                  <a:lnTo>
                    <a:pt x="0"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30" name="Google Shape;830;p16"/>
            <p:cNvSpPr/>
            <p:nvPr/>
          </p:nvSpPr>
          <p:spPr>
            <a:xfrm>
              <a:off x="4112902" y="1395644"/>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31" name="Google Shape;831;p16"/>
            <p:cNvSpPr/>
            <p:nvPr/>
          </p:nvSpPr>
          <p:spPr>
            <a:xfrm>
              <a:off x="4112902" y="1395644"/>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32" name="Google Shape;832;p16"/>
            <p:cNvSpPr/>
            <p:nvPr/>
          </p:nvSpPr>
          <p:spPr>
            <a:xfrm>
              <a:off x="4112903" y="1395644"/>
              <a:ext cx="1059" cy="13258"/>
            </a:xfrm>
            <a:custGeom>
              <a:avLst/>
              <a:gdLst/>
              <a:ahLst/>
              <a:cxnLst/>
              <a:rect l="l" t="t" r="r" b="b"/>
              <a:pathLst>
                <a:path w="33" h="413" extrusionOk="0">
                  <a:moveTo>
                    <a:pt x="1" y="1"/>
                  </a:moveTo>
                  <a:lnTo>
                    <a:pt x="1"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33" name="Google Shape;833;p16"/>
            <p:cNvSpPr/>
            <p:nvPr/>
          </p:nvSpPr>
          <p:spPr>
            <a:xfrm>
              <a:off x="4113929" y="1395644"/>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34" name="Google Shape;834;p16"/>
            <p:cNvSpPr/>
            <p:nvPr/>
          </p:nvSpPr>
          <p:spPr>
            <a:xfrm>
              <a:off x="4113929" y="1395644"/>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35" name="Google Shape;835;p16"/>
            <p:cNvSpPr/>
            <p:nvPr/>
          </p:nvSpPr>
          <p:spPr>
            <a:xfrm>
              <a:off x="4113929" y="1395644"/>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36" name="Google Shape;836;p16"/>
            <p:cNvSpPr/>
            <p:nvPr/>
          </p:nvSpPr>
          <p:spPr>
            <a:xfrm>
              <a:off x="4114956" y="1395644"/>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37" name="Google Shape;837;p16"/>
            <p:cNvSpPr/>
            <p:nvPr/>
          </p:nvSpPr>
          <p:spPr>
            <a:xfrm>
              <a:off x="4114956" y="1395644"/>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38" name="Google Shape;838;p16"/>
            <p:cNvSpPr/>
            <p:nvPr/>
          </p:nvSpPr>
          <p:spPr>
            <a:xfrm>
              <a:off x="4114956" y="1395644"/>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39" name="Google Shape;839;p16"/>
            <p:cNvSpPr/>
            <p:nvPr/>
          </p:nvSpPr>
          <p:spPr>
            <a:xfrm>
              <a:off x="4114957" y="1395644"/>
              <a:ext cx="1027" cy="13258"/>
            </a:xfrm>
            <a:custGeom>
              <a:avLst/>
              <a:gdLst/>
              <a:ahLst/>
              <a:cxnLst/>
              <a:rect l="l" t="t" r="r" b="b"/>
              <a:pathLst>
                <a:path w="32" h="413" extrusionOk="0">
                  <a:moveTo>
                    <a:pt x="0" y="1"/>
                  </a:moveTo>
                  <a:lnTo>
                    <a:pt x="0"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40" name="Google Shape;840;p16"/>
            <p:cNvSpPr/>
            <p:nvPr/>
          </p:nvSpPr>
          <p:spPr>
            <a:xfrm>
              <a:off x="4115951" y="1395644"/>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41" name="Google Shape;841;p16"/>
            <p:cNvSpPr/>
            <p:nvPr/>
          </p:nvSpPr>
          <p:spPr>
            <a:xfrm>
              <a:off x="4115951" y="1395644"/>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42" name="Google Shape;842;p16"/>
            <p:cNvSpPr/>
            <p:nvPr/>
          </p:nvSpPr>
          <p:spPr>
            <a:xfrm>
              <a:off x="4115951" y="1395644"/>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43" name="Google Shape;843;p16"/>
            <p:cNvSpPr/>
            <p:nvPr/>
          </p:nvSpPr>
          <p:spPr>
            <a:xfrm>
              <a:off x="4116979" y="1395644"/>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44" name="Google Shape;844;p16"/>
            <p:cNvSpPr/>
            <p:nvPr/>
          </p:nvSpPr>
          <p:spPr>
            <a:xfrm>
              <a:off x="4116979" y="1395644"/>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45" name="Google Shape;845;p16"/>
            <p:cNvSpPr/>
            <p:nvPr/>
          </p:nvSpPr>
          <p:spPr>
            <a:xfrm>
              <a:off x="4116979" y="1395644"/>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46" name="Google Shape;846;p16"/>
            <p:cNvSpPr/>
            <p:nvPr/>
          </p:nvSpPr>
          <p:spPr>
            <a:xfrm>
              <a:off x="4118006" y="1395644"/>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47" name="Google Shape;847;p16"/>
            <p:cNvSpPr/>
            <p:nvPr/>
          </p:nvSpPr>
          <p:spPr>
            <a:xfrm>
              <a:off x="4118006" y="1395644"/>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48" name="Google Shape;848;p16"/>
            <p:cNvSpPr/>
            <p:nvPr/>
          </p:nvSpPr>
          <p:spPr>
            <a:xfrm>
              <a:off x="4139354" y="147596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49" name="Google Shape;849;p16"/>
            <p:cNvSpPr/>
            <p:nvPr/>
          </p:nvSpPr>
          <p:spPr>
            <a:xfrm>
              <a:off x="4139354" y="147596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50" name="Google Shape;850;p16"/>
            <p:cNvSpPr/>
            <p:nvPr/>
          </p:nvSpPr>
          <p:spPr>
            <a:xfrm>
              <a:off x="4139355" y="1475965"/>
              <a:ext cx="1027" cy="12231"/>
            </a:xfrm>
            <a:custGeom>
              <a:avLst/>
              <a:gdLst/>
              <a:ahLst/>
              <a:cxnLst/>
              <a:rect l="l" t="t" r="r" b="b"/>
              <a:pathLst>
                <a:path w="32" h="381" extrusionOk="0">
                  <a:moveTo>
                    <a:pt x="0" y="0"/>
                  </a:moveTo>
                  <a:lnTo>
                    <a:pt x="0" y="380"/>
                  </a:lnTo>
                  <a:lnTo>
                    <a:pt x="32" y="380"/>
                  </a:lnTo>
                  <a:lnTo>
                    <a:pt x="32"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51" name="Google Shape;851;p16"/>
            <p:cNvSpPr/>
            <p:nvPr/>
          </p:nvSpPr>
          <p:spPr>
            <a:xfrm>
              <a:off x="4140349" y="147596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52" name="Google Shape;852;p16"/>
            <p:cNvSpPr/>
            <p:nvPr/>
          </p:nvSpPr>
          <p:spPr>
            <a:xfrm>
              <a:off x="4140349" y="147596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53" name="Google Shape;853;p16"/>
            <p:cNvSpPr/>
            <p:nvPr/>
          </p:nvSpPr>
          <p:spPr>
            <a:xfrm>
              <a:off x="4140350" y="1475965"/>
              <a:ext cx="1059" cy="12231"/>
            </a:xfrm>
            <a:custGeom>
              <a:avLst/>
              <a:gdLst/>
              <a:ahLst/>
              <a:cxnLst/>
              <a:rect l="l" t="t" r="r" b="b"/>
              <a:pathLst>
                <a:path w="33" h="381" extrusionOk="0">
                  <a:moveTo>
                    <a:pt x="1" y="0"/>
                  </a:moveTo>
                  <a:lnTo>
                    <a:pt x="1" y="380"/>
                  </a:lnTo>
                  <a:lnTo>
                    <a:pt x="32" y="380"/>
                  </a:lnTo>
                  <a:lnTo>
                    <a:pt x="32"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54" name="Google Shape;854;p16"/>
            <p:cNvSpPr/>
            <p:nvPr/>
          </p:nvSpPr>
          <p:spPr>
            <a:xfrm>
              <a:off x="4141376" y="147596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55" name="Google Shape;855;p16"/>
            <p:cNvSpPr/>
            <p:nvPr/>
          </p:nvSpPr>
          <p:spPr>
            <a:xfrm>
              <a:off x="4141376" y="147596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56" name="Google Shape;856;p16"/>
            <p:cNvSpPr/>
            <p:nvPr/>
          </p:nvSpPr>
          <p:spPr>
            <a:xfrm>
              <a:off x="4141376" y="147596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57" name="Google Shape;857;p16"/>
            <p:cNvSpPr/>
            <p:nvPr/>
          </p:nvSpPr>
          <p:spPr>
            <a:xfrm>
              <a:off x="4141377" y="1475965"/>
              <a:ext cx="1059" cy="12231"/>
            </a:xfrm>
            <a:custGeom>
              <a:avLst/>
              <a:gdLst/>
              <a:ahLst/>
              <a:cxnLst/>
              <a:rect l="l" t="t" r="r" b="b"/>
              <a:pathLst>
                <a:path w="33" h="381" extrusionOk="0">
                  <a:moveTo>
                    <a:pt x="0" y="0"/>
                  </a:moveTo>
                  <a:lnTo>
                    <a:pt x="0" y="380"/>
                  </a:lnTo>
                  <a:lnTo>
                    <a:pt x="32" y="380"/>
                  </a:lnTo>
                  <a:lnTo>
                    <a:pt x="32"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58" name="Google Shape;858;p16"/>
            <p:cNvSpPr/>
            <p:nvPr/>
          </p:nvSpPr>
          <p:spPr>
            <a:xfrm>
              <a:off x="4142404" y="147596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59" name="Google Shape;859;p16"/>
            <p:cNvSpPr/>
            <p:nvPr/>
          </p:nvSpPr>
          <p:spPr>
            <a:xfrm>
              <a:off x="4142404" y="147596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60" name="Google Shape;860;p16"/>
            <p:cNvSpPr/>
            <p:nvPr/>
          </p:nvSpPr>
          <p:spPr>
            <a:xfrm>
              <a:off x="4142405" y="1475965"/>
              <a:ext cx="1027" cy="12231"/>
            </a:xfrm>
            <a:custGeom>
              <a:avLst/>
              <a:gdLst/>
              <a:ahLst/>
              <a:cxnLst/>
              <a:rect l="l" t="t" r="r" b="b"/>
              <a:pathLst>
                <a:path w="32" h="381" extrusionOk="0">
                  <a:moveTo>
                    <a:pt x="0" y="0"/>
                  </a:moveTo>
                  <a:lnTo>
                    <a:pt x="0" y="380"/>
                  </a:lnTo>
                  <a:lnTo>
                    <a:pt x="32" y="380"/>
                  </a:lnTo>
                  <a:lnTo>
                    <a:pt x="32"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61" name="Google Shape;861;p16"/>
            <p:cNvSpPr/>
            <p:nvPr/>
          </p:nvSpPr>
          <p:spPr>
            <a:xfrm>
              <a:off x="4143399" y="147596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62" name="Google Shape;862;p16"/>
            <p:cNvSpPr/>
            <p:nvPr/>
          </p:nvSpPr>
          <p:spPr>
            <a:xfrm>
              <a:off x="4143399" y="147596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63" name="Google Shape;863;p16"/>
            <p:cNvSpPr/>
            <p:nvPr/>
          </p:nvSpPr>
          <p:spPr>
            <a:xfrm>
              <a:off x="4143400" y="1475965"/>
              <a:ext cx="1059" cy="12231"/>
            </a:xfrm>
            <a:custGeom>
              <a:avLst/>
              <a:gdLst/>
              <a:ahLst/>
              <a:cxnLst/>
              <a:rect l="l" t="t" r="r" b="b"/>
              <a:pathLst>
                <a:path w="33" h="381" extrusionOk="0">
                  <a:moveTo>
                    <a:pt x="1" y="0"/>
                  </a:moveTo>
                  <a:lnTo>
                    <a:pt x="1" y="380"/>
                  </a:lnTo>
                  <a:lnTo>
                    <a:pt x="32" y="380"/>
                  </a:lnTo>
                  <a:lnTo>
                    <a:pt x="32"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64" name="Google Shape;864;p16"/>
            <p:cNvSpPr/>
            <p:nvPr/>
          </p:nvSpPr>
          <p:spPr>
            <a:xfrm>
              <a:off x="4143400" y="1475965"/>
              <a:ext cx="1059" cy="12231"/>
            </a:xfrm>
            <a:custGeom>
              <a:avLst/>
              <a:gdLst/>
              <a:ahLst/>
              <a:cxnLst/>
              <a:rect l="l" t="t" r="r" b="b"/>
              <a:pathLst>
                <a:path w="33" h="381" extrusionOk="0">
                  <a:moveTo>
                    <a:pt x="1" y="0"/>
                  </a:moveTo>
                  <a:lnTo>
                    <a:pt x="1" y="380"/>
                  </a:lnTo>
                  <a:lnTo>
                    <a:pt x="32" y="380"/>
                  </a:lnTo>
                  <a:lnTo>
                    <a:pt x="32"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65" name="Google Shape;865;p16"/>
            <p:cNvSpPr/>
            <p:nvPr/>
          </p:nvSpPr>
          <p:spPr>
            <a:xfrm>
              <a:off x="4144426" y="147596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66" name="Google Shape;866;p16"/>
            <p:cNvSpPr/>
            <p:nvPr/>
          </p:nvSpPr>
          <p:spPr>
            <a:xfrm>
              <a:off x="4144426" y="147596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67" name="Google Shape;867;p16"/>
            <p:cNvSpPr/>
            <p:nvPr/>
          </p:nvSpPr>
          <p:spPr>
            <a:xfrm>
              <a:off x="4144427" y="1475965"/>
              <a:ext cx="1059" cy="12231"/>
            </a:xfrm>
            <a:custGeom>
              <a:avLst/>
              <a:gdLst/>
              <a:ahLst/>
              <a:cxnLst/>
              <a:rect l="l" t="t" r="r" b="b"/>
              <a:pathLst>
                <a:path w="33" h="381" extrusionOk="0">
                  <a:moveTo>
                    <a:pt x="0" y="0"/>
                  </a:moveTo>
                  <a:lnTo>
                    <a:pt x="0" y="380"/>
                  </a:lnTo>
                  <a:lnTo>
                    <a:pt x="32" y="380"/>
                  </a:lnTo>
                  <a:lnTo>
                    <a:pt x="32"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68" name="Google Shape;868;p16"/>
            <p:cNvSpPr/>
            <p:nvPr/>
          </p:nvSpPr>
          <p:spPr>
            <a:xfrm>
              <a:off x="4145453" y="147596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69" name="Google Shape;869;p16"/>
            <p:cNvSpPr/>
            <p:nvPr/>
          </p:nvSpPr>
          <p:spPr>
            <a:xfrm>
              <a:off x="4145453" y="147596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70" name="Google Shape;870;p16"/>
            <p:cNvSpPr/>
            <p:nvPr/>
          </p:nvSpPr>
          <p:spPr>
            <a:xfrm>
              <a:off x="4145454" y="1475965"/>
              <a:ext cx="1027" cy="12231"/>
            </a:xfrm>
            <a:custGeom>
              <a:avLst/>
              <a:gdLst/>
              <a:ahLst/>
              <a:cxnLst/>
              <a:rect l="l" t="t" r="r" b="b"/>
              <a:pathLst>
                <a:path w="32" h="381" extrusionOk="0">
                  <a:moveTo>
                    <a:pt x="0" y="0"/>
                  </a:moveTo>
                  <a:lnTo>
                    <a:pt x="0" y="380"/>
                  </a:lnTo>
                  <a:lnTo>
                    <a:pt x="32" y="380"/>
                  </a:lnTo>
                  <a:lnTo>
                    <a:pt x="32"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71" name="Google Shape;871;p16"/>
            <p:cNvSpPr/>
            <p:nvPr/>
          </p:nvSpPr>
          <p:spPr>
            <a:xfrm>
              <a:off x="4146449" y="147596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72" name="Google Shape;872;p16"/>
            <p:cNvSpPr/>
            <p:nvPr/>
          </p:nvSpPr>
          <p:spPr>
            <a:xfrm>
              <a:off x="4146449" y="147596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73" name="Google Shape;873;p16"/>
            <p:cNvSpPr/>
            <p:nvPr/>
          </p:nvSpPr>
          <p:spPr>
            <a:xfrm>
              <a:off x="4146449" y="147596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74" name="Google Shape;874;p16"/>
            <p:cNvSpPr/>
            <p:nvPr/>
          </p:nvSpPr>
          <p:spPr>
            <a:xfrm>
              <a:off x="4147476" y="147596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75" name="Google Shape;875;p16"/>
            <p:cNvSpPr/>
            <p:nvPr/>
          </p:nvSpPr>
          <p:spPr>
            <a:xfrm>
              <a:off x="4147476" y="147596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76" name="Google Shape;876;p16"/>
            <p:cNvSpPr/>
            <p:nvPr/>
          </p:nvSpPr>
          <p:spPr>
            <a:xfrm>
              <a:off x="4147476" y="147596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77" name="Google Shape;877;p16"/>
            <p:cNvSpPr/>
            <p:nvPr/>
          </p:nvSpPr>
          <p:spPr>
            <a:xfrm>
              <a:off x="4147477" y="1475965"/>
              <a:ext cx="1059" cy="12231"/>
            </a:xfrm>
            <a:custGeom>
              <a:avLst/>
              <a:gdLst/>
              <a:ahLst/>
              <a:cxnLst/>
              <a:rect l="l" t="t" r="r" b="b"/>
              <a:pathLst>
                <a:path w="33" h="381" extrusionOk="0">
                  <a:moveTo>
                    <a:pt x="0" y="0"/>
                  </a:moveTo>
                  <a:lnTo>
                    <a:pt x="0" y="380"/>
                  </a:lnTo>
                  <a:lnTo>
                    <a:pt x="32" y="380"/>
                  </a:lnTo>
                  <a:lnTo>
                    <a:pt x="32"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78" name="Google Shape;878;p16"/>
            <p:cNvSpPr/>
            <p:nvPr/>
          </p:nvSpPr>
          <p:spPr>
            <a:xfrm>
              <a:off x="4148503" y="147596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79" name="Google Shape;879;p16"/>
            <p:cNvSpPr/>
            <p:nvPr/>
          </p:nvSpPr>
          <p:spPr>
            <a:xfrm>
              <a:off x="4148503" y="147596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80" name="Google Shape;880;p16"/>
            <p:cNvSpPr/>
            <p:nvPr/>
          </p:nvSpPr>
          <p:spPr>
            <a:xfrm>
              <a:off x="4148503" y="147596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81" name="Google Shape;881;p16"/>
            <p:cNvSpPr/>
            <p:nvPr/>
          </p:nvSpPr>
          <p:spPr>
            <a:xfrm>
              <a:off x="4149498" y="147596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82" name="Google Shape;882;p16"/>
            <p:cNvSpPr/>
            <p:nvPr/>
          </p:nvSpPr>
          <p:spPr>
            <a:xfrm>
              <a:off x="4149498" y="147596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83" name="Google Shape;883;p16"/>
            <p:cNvSpPr/>
            <p:nvPr/>
          </p:nvSpPr>
          <p:spPr>
            <a:xfrm>
              <a:off x="4149498" y="147596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84" name="Google Shape;884;p16"/>
            <p:cNvSpPr/>
            <p:nvPr/>
          </p:nvSpPr>
          <p:spPr>
            <a:xfrm>
              <a:off x="4150526" y="147596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85" name="Google Shape;885;p16"/>
            <p:cNvSpPr/>
            <p:nvPr/>
          </p:nvSpPr>
          <p:spPr>
            <a:xfrm>
              <a:off x="4150526" y="147596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86" name="Google Shape;886;p16"/>
            <p:cNvSpPr/>
            <p:nvPr/>
          </p:nvSpPr>
          <p:spPr>
            <a:xfrm>
              <a:off x="4150526" y="147596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87" name="Google Shape;887;p16"/>
            <p:cNvSpPr/>
            <p:nvPr/>
          </p:nvSpPr>
          <p:spPr>
            <a:xfrm>
              <a:off x="4105807" y="1555258"/>
              <a:ext cx="0" cy="13258"/>
            </a:xfrm>
            <a:custGeom>
              <a:avLst/>
              <a:gdLst/>
              <a:ahLst/>
              <a:cxnLst/>
              <a:rect l="l" t="t" r="r" b="b"/>
              <a:pathLst>
                <a:path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88" name="Google Shape;888;p16"/>
            <p:cNvSpPr/>
            <p:nvPr/>
          </p:nvSpPr>
          <p:spPr>
            <a:xfrm>
              <a:off x="4105808" y="1555258"/>
              <a:ext cx="1027" cy="13258"/>
            </a:xfrm>
            <a:custGeom>
              <a:avLst/>
              <a:gdLst/>
              <a:ahLst/>
              <a:cxnLst/>
              <a:rect l="l" t="t" r="r" b="b"/>
              <a:pathLst>
                <a:path w="32" h="413" extrusionOk="0">
                  <a:moveTo>
                    <a:pt x="0" y="1"/>
                  </a:moveTo>
                  <a:lnTo>
                    <a:pt x="0"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89" name="Google Shape;889;p16"/>
            <p:cNvSpPr/>
            <p:nvPr/>
          </p:nvSpPr>
          <p:spPr>
            <a:xfrm>
              <a:off x="4105808" y="1555258"/>
              <a:ext cx="1027" cy="13258"/>
            </a:xfrm>
            <a:custGeom>
              <a:avLst/>
              <a:gdLst/>
              <a:ahLst/>
              <a:cxnLst/>
              <a:rect l="l" t="t" r="r" b="b"/>
              <a:pathLst>
                <a:path w="32" h="413" extrusionOk="0">
                  <a:moveTo>
                    <a:pt x="0" y="1"/>
                  </a:moveTo>
                  <a:lnTo>
                    <a:pt x="0"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90" name="Google Shape;890;p16"/>
            <p:cNvSpPr/>
            <p:nvPr/>
          </p:nvSpPr>
          <p:spPr>
            <a:xfrm>
              <a:off x="4106802" y="1555258"/>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91" name="Google Shape;891;p16"/>
            <p:cNvSpPr/>
            <p:nvPr/>
          </p:nvSpPr>
          <p:spPr>
            <a:xfrm>
              <a:off x="4106802" y="1555258"/>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92" name="Google Shape;892;p16"/>
            <p:cNvSpPr/>
            <p:nvPr/>
          </p:nvSpPr>
          <p:spPr>
            <a:xfrm>
              <a:off x="4106803" y="1555258"/>
              <a:ext cx="1059" cy="13258"/>
            </a:xfrm>
            <a:custGeom>
              <a:avLst/>
              <a:gdLst/>
              <a:ahLst/>
              <a:cxnLst/>
              <a:rect l="l" t="t" r="r" b="b"/>
              <a:pathLst>
                <a:path w="33" h="413" extrusionOk="0">
                  <a:moveTo>
                    <a:pt x="1" y="1"/>
                  </a:moveTo>
                  <a:lnTo>
                    <a:pt x="1"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93" name="Google Shape;893;p16"/>
            <p:cNvSpPr/>
            <p:nvPr/>
          </p:nvSpPr>
          <p:spPr>
            <a:xfrm>
              <a:off x="4107829" y="1555258"/>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94" name="Google Shape;894;p16"/>
            <p:cNvSpPr/>
            <p:nvPr/>
          </p:nvSpPr>
          <p:spPr>
            <a:xfrm>
              <a:off x="4107829" y="1555258"/>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95" name="Google Shape;895;p16"/>
            <p:cNvSpPr/>
            <p:nvPr/>
          </p:nvSpPr>
          <p:spPr>
            <a:xfrm>
              <a:off x="4107830" y="1555258"/>
              <a:ext cx="1059" cy="13258"/>
            </a:xfrm>
            <a:custGeom>
              <a:avLst/>
              <a:gdLst/>
              <a:ahLst/>
              <a:cxnLst/>
              <a:rect l="l" t="t" r="r" b="b"/>
              <a:pathLst>
                <a:path w="33" h="413" extrusionOk="0">
                  <a:moveTo>
                    <a:pt x="0" y="1"/>
                  </a:moveTo>
                  <a:lnTo>
                    <a:pt x="0"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96" name="Google Shape;896;p16"/>
            <p:cNvSpPr/>
            <p:nvPr/>
          </p:nvSpPr>
          <p:spPr>
            <a:xfrm>
              <a:off x="4108857" y="1555258"/>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97" name="Google Shape;897;p16"/>
            <p:cNvSpPr/>
            <p:nvPr/>
          </p:nvSpPr>
          <p:spPr>
            <a:xfrm>
              <a:off x="4108857" y="1555258"/>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98" name="Google Shape;898;p16"/>
            <p:cNvSpPr/>
            <p:nvPr/>
          </p:nvSpPr>
          <p:spPr>
            <a:xfrm>
              <a:off x="4108857" y="1555258"/>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899" name="Google Shape;899;p16"/>
            <p:cNvSpPr/>
            <p:nvPr/>
          </p:nvSpPr>
          <p:spPr>
            <a:xfrm>
              <a:off x="4108858" y="1555258"/>
              <a:ext cx="1027" cy="13258"/>
            </a:xfrm>
            <a:custGeom>
              <a:avLst/>
              <a:gdLst/>
              <a:ahLst/>
              <a:cxnLst/>
              <a:rect l="l" t="t" r="r" b="b"/>
              <a:pathLst>
                <a:path w="32" h="413" extrusionOk="0">
                  <a:moveTo>
                    <a:pt x="0" y="1"/>
                  </a:moveTo>
                  <a:lnTo>
                    <a:pt x="0"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00" name="Google Shape;900;p16"/>
            <p:cNvSpPr/>
            <p:nvPr/>
          </p:nvSpPr>
          <p:spPr>
            <a:xfrm>
              <a:off x="4109852" y="1555258"/>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01" name="Google Shape;901;p16"/>
            <p:cNvSpPr/>
            <p:nvPr/>
          </p:nvSpPr>
          <p:spPr>
            <a:xfrm>
              <a:off x="4109852" y="1555258"/>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02" name="Google Shape;902;p16"/>
            <p:cNvSpPr/>
            <p:nvPr/>
          </p:nvSpPr>
          <p:spPr>
            <a:xfrm>
              <a:off x="4109853" y="1555258"/>
              <a:ext cx="1059" cy="13258"/>
            </a:xfrm>
            <a:custGeom>
              <a:avLst/>
              <a:gdLst/>
              <a:ahLst/>
              <a:cxnLst/>
              <a:rect l="l" t="t" r="r" b="b"/>
              <a:pathLst>
                <a:path w="33" h="413" extrusionOk="0">
                  <a:moveTo>
                    <a:pt x="1" y="1"/>
                  </a:moveTo>
                  <a:lnTo>
                    <a:pt x="1"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03" name="Google Shape;903;p16"/>
            <p:cNvSpPr/>
            <p:nvPr/>
          </p:nvSpPr>
          <p:spPr>
            <a:xfrm>
              <a:off x="4110879" y="1555258"/>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04" name="Google Shape;904;p16"/>
            <p:cNvSpPr/>
            <p:nvPr/>
          </p:nvSpPr>
          <p:spPr>
            <a:xfrm>
              <a:off x="4110879" y="1555258"/>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05" name="Google Shape;905;p16"/>
            <p:cNvSpPr/>
            <p:nvPr/>
          </p:nvSpPr>
          <p:spPr>
            <a:xfrm>
              <a:off x="4110880" y="1555258"/>
              <a:ext cx="1059" cy="13258"/>
            </a:xfrm>
            <a:custGeom>
              <a:avLst/>
              <a:gdLst/>
              <a:ahLst/>
              <a:cxnLst/>
              <a:rect l="l" t="t" r="r" b="b"/>
              <a:pathLst>
                <a:path w="33" h="413" extrusionOk="0">
                  <a:moveTo>
                    <a:pt x="0" y="1"/>
                  </a:moveTo>
                  <a:lnTo>
                    <a:pt x="0"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06" name="Google Shape;906;p16"/>
            <p:cNvSpPr/>
            <p:nvPr/>
          </p:nvSpPr>
          <p:spPr>
            <a:xfrm>
              <a:off x="4110880" y="1555258"/>
              <a:ext cx="1059" cy="13258"/>
            </a:xfrm>
            <a:custGeom>
              <a:avLst/>
              <a:gdLst/>
              <a:ahLst/>
              <a:cxnLst/>
              <a:rect l="l" t="t" r="r" b="b"/>
              <a:pathLst>
                <a:path w="33" h="413" extrusionOk="0">
                  <a:moveTo>
                    <a:pt x="0" y="1"/>
                  </a:moveTo>
                  <a:lnTo>
                    <a:pt x="0"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07" name="Google Shape;907;p16"/>
            <p:cNvSpPr/>
            <p:nvPr/>
          </p:nvSpPr>
          <p:spPr>
            <a:xfrm>
              <a:off x="4111906" y="1555258"/>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08" name="Google Shape;908;p16"/>
            <p:cNvSpPr/>
            <p:nvPr/>
          </p:nvSpPr>
          <p:spPr>
            <a:xfrm>
              <a:off x="4111906" y="1555258"/>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09" name="Google Shape;909;p16"/>
            <p:cNvSpPr/>
            <p:nvPr/>
          </p:nvSpPr>
          <p:spPr>
            <a:xfrm>
              <a:off x="4111907" y="1555258"/>
              <a:ext cx="1027" cy="13258"/>
            </a:xfrm>
            <a:custGeom>
              <a:avLst/>
              <a:gdLst/>
              <a:ahLst/>
              <a:cxnLst/>
              <a:rect l="l" t="t" r="r" b="b"/>
              <a:pathLst>
                <a:path w="32" h="413" extrusionOk="0">
                  <a:moveTo>
                    <a:pt x="0" y="1"/>
                  </a:moveTo>
                  <a:lnTo>
                    <a:pt x="0"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10" name="Google Shape;910;p16"/>
            <p:cNvSpPr/>
            <p:nvPr/>
          </p:nvSpPr>
          <p:spPr>
            <a:xfrm>
              <a:off x="4112902" y="1555258"/>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11" name="Google Shape;911;p16"/>
            <p:cNvSpPr/>
            <p:nvPr/>
          </p:nvSpPr>
          <p:spPr>
            <a:xfrm>
              <a:off x="4112902" y="1555258"/>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12" name="Google Shape;912;p16"/>
            <p:cNvSpPr/>
            <p:nvPr/>
          </p:nvSpPr>
          <p:spPr>
            <a:xfrm>
              <a:off x="4112903" y="1555258"/>
              <a:ext cx="1059" cy="13258"/>
            </a:xfrm>
            <a:custGeom>
              <a:avLst/>
              <a:gdLst/>
              <a:ahLst/>
              <a:cxnLst/>
              <a:rect l="l" t="t" r="r" b="b"/>
              <a:pathLst>
                <a:path w="33" h="413" extrusionOk="0">
                  <a:moveTo>
                    <a:pt x="1" y="1"/>
                  </a:moveTo>
                  <a:lnTo>
                    <a:pt x="1"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13" name="Google Shape;913;p16"/>
            <p:cNvSpPr/>
            <p:nvPr/>
          </p:nvSpPr>
          <p:spPr>
            <a:xfrm>
              <a:off x="4113929" y="1555258"/>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14" name="Google Shape;914;p16"/>
            <p:cNvSpPr/>
            <p:nvPr/>
          </p:nvSpPr>
          <p:spPr>
            <a:xfrm>
              <a:off x="4113929" y="1555258"/>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15" name="Google Shape;915;p16"/>
            <p:cNvSpPr/>
            <p:nvPr/>
          </p:nvSpPr>
          <p:spPr>
            <a:xfrm>
              <a:off x="4113929" y="1555258"/>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16" name="Google Shape;916;p16"/>
            <p:cNvSpPr/>
            <p:nvPr/>
          </p:nvSpPr>
          <p:spPr>
            <a:xfrm>
              <a:off x="4114956" y="1555258"/>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17" name="Google Shape;917;p16"/>
            <p:cNvSpPr/>
            <p:nvPr/>
          </p:nvSpPr>
          <p:spPr>
            <a:xfrm>
              <a:off x="4114956" y="1555258"/>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18" name="Google Shape;918;p16"/>
            <p:cNvSpPr/>
            <p:nvPr/>
          </p:nvSpPr>
          <p:spPr>
            <a:xfrm>
              <a:off x="4114956" y="1555258"/>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19" name="Google Shape;919;p16"/>
            <p:cNvSpPr/>
            <p:nvPr/>
          </p:nvSpPr>
          <p:spPr>
            <a:xfrm>
              <a:off x="4114957" y="1555258"/>
              <a:ext cx="1027" cy="13258"/>
            </a:xfrm>
            <a:custGeom>
              <a:avLst/>
              <a:gdLst/>
              <a:ahLst/>
              <a:cxnLst/>
              <a:rect l="l" t="t" r="r" b="b"/>
              <a:pathLst>
                <a:path w="32" h="413" extrusionOk="0">
                  <a:moveTo>
                    <a:pt x="0" y="1"/>
                  </a:moveTo>
                  <a:lnTo>
                    <a:pt x="0"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20" name="Google Shape;920;p16"/>
            <p:cNvSpPr/>
            <p:nvPr/>
          </p:nvSpPr>
          <p:spPr>
            <a:xfrm>
              <a:off x="4115951" y="1555258"/>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21" name="Google Shape;921;p16"/>
            <p:cNvSpPr/>
            <p:nvPr/>
          </p:nvSpPr>
          <p:spPr>
            <a:xfrm>
              <a:off x="4115951" y="1555258"/>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22" name="Google Shape;922;p16"/>
            <p:cNvSpPr/>
            <p:nvPr/>
          </p:nvSpPr>
          <p:spPr>
            <a:xfrm>
              <a:off x="4115951" y="1555258"/>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23" name="Google Shape;923;p16"/>
            <p:cNvSpPr/>
            <p:nvPr/>
          </p:nvSpPr>
          <p:spPr>
            <a:xfrm>
              <a:off x="4116979" y="1555258"/>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24" name="Google Shape;924;p16"/>
            <p:cNvSpPr/>
            <p:nvPr/>
          </p:nvSpPr>
          <p:spPr>
            <a:xfrm>
              <a:off x="4116979" y="1555258"/>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25" name="Google Shape;925;p16"/>
            <p:cNvSpPr/>
            <p:nvPr/>
          </p:nvSpPr>
          <p:spPr>
            <a:xfrm>
              <a:off x="4116979" y="1555258"/>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26" name="Google Shape;926;p16"/>
            <p:cNvSpPr/>
            <p:nvPr/>
          </p:nvSpPr>
          <p:spPr>
            <a:xfrm>
              <a:off x="4118006" y="1555258"/>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27" name="Google Shape;927;p16"/>
            <p:cNvSpPr/>
            <p:nvPr/>
          </p:nvSpPr>
          <p:spPr>
            <a:xfrm>
              <a:off x="4118006" y="1555258"/>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28" name="Google Shape;928;p16"/>
            <p:cNvSpPr/>
            <p:nvPr/>
          </p:nvSpPr>
          <p:spPr>
            <a:xfrm>
              <a:off x="4026482" y="1589832"/>
              <a:ext cx="32" cy="11204"/>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29" name="Google Shape;929;p16"/>
            <p:cNvSpPr/>
            <p:nvPr/>
          </p:nvSpPr>
          <p:spPr>
            <a:xfrm>
              <a:off x="4026482" y="1589832"/>
              <a:ext cx="32" cy="11204"/>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30" name="Google Shape;930;p16"/>
            <p:cNvSpPr/>
            <p:nvPr/>
          </p:nvSpPr>
          <p:spPr>
            <a:xfrm>
              <a:off x="4026482" y="1589832"/>
              <a:ext cx="32" cy="11204"/>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31" name="Google Shape;931;p16"/>
            <p:cNvSpPr/>
            <p:nvPr/>
          </p:nvSpPr>
          <p:spPr>
            <a:xfrm>
              <a:off x="4027509" y="1589832"/>
              <a:ext cx="32" cy="11204"/>
            </a:xfrm>
            <a:custGeom>
              <a:avLst/>
              <a:gdLst/>
              <a:ahLst/>
              <a:cxnLst/>
              <a:rect l="l" t="t" r="r" b="b"/>
              <a:pathLst>
                <a:path w="1" h="349" extrusionOk="0">
                  <a:moveTo>
                    <a:pt x="0" y="0"/>
                  </a:moveTo>
                  <a:lnTo>
                    <a:pt x="0" y="0"/>
                  </a:lnTo>
                  <a:lnTo>
                    <a:pt x="0" y="349"/>
                  </a:lnTo>
                  <a:lnTo>
                    <a:pt x="0" y="349"/>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32" name="Google Shape;932;p16"/>
            <p:cNvSpPr/>
            <p:nvPr/>
          </p:nvSpPr>
          <p:spPr>
            <a:xfrm>
              <a:off x="4027509" y="1589832"/>
              <a:ext cx="32" cy="11204"/>
            </a:xfrm>
            <a:custGeom>
              <a:avLst/>
              <a:gdLst/>
              <a:ahLst/>
              <a:cxnLst/>
              <a:rect l="l" t="t" r="r" b="b"/>
              <a:pathLst>
                <a:path w="1" h="349" extrusionOk="0">
                  <a:moveTo>
                    <a:pt x="0" y="0"/>
                  </a:moveTo>
                  <a:lnTo>
                    <a:pt x="0" y="0"/>
                  </a:lnTo>
                  <a:lnTo>
                    <a:pt x="0" y="349"/>
                  </a:lnTo>
                  <a:lnTo>
                    <a:pt x="0" y="349"/>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33" name="Google Shape;933;p16"/>
            <p:cNvSpPr/>
            <p:nvPr/>
          </p:nvSpPr>
          <p:spPr>
            <a:xfrm>
              <a:off x="4027509" y="1589832"/>
              <a:ext cx="32" cy="11204"/>
            </a:xfrm>
            <a:custGeom>
              <a:avLst/>
              <a:gdLst/>
              <a:ahLst/>
              <a:cxnLst/>
              <a:rect l="l" t="t" r="r" b="b"/>
              <a:pathLst>
                <a:path w="1" h="349" extrusionOk="0">
                  <a:moveTo>
                    <a:pt x="0" y="0"/>
                  </a:moveTo>
                  <a:lnTo>
                    <a:pt x="0" y="0"/>
                  </a:lnTo>
                  <a:lnTo>
                    <a:pt x="0" y="349"/>
                  </a:lnTo>
                  <a:lnTo>
                    <a:pt x="0" y="349"/>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34" name="Google Shape;934;p16"/>
            <p:cNvSpPr/>
            <p:nvPr/>
          </p:nvSpPr>
          <p:spPr>
            <a:xfrm>
              <a:off x="4027510" y="1589832"/>
              <a:ext cx="1059" cy="11204"/>
            </a:xfrm>
            <a:custGeom>
              <a:avLst/>
              <a:gdLst/>
              <a:ahLst/>
              <a:cxnLst/>
              <a:rect l="l" t="t" r="r" b="b"/>
              <a:pathLst>
                <a:path w="33" h="349" extrusionOk="0">
                  <a:moveTo>
                    <a:pt x="0" y="0"/>
                  </a:moveTo>
                  <a:lnTo>
                    <a:pt x="0" y="349"/>
                  </a:lnTo>
                  <a:lnTo>
                    <a:pt x="32" y="349"/>
                  </a:lnTo>
                  <a:lnTo>
                    <a:pt x="32"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35" name="Google Shape;935;p16"/>
            <p:cNvSpPr/>
            <p:nvPr/>
          </p:nvSpPr>
          <p:spPr>
            <a:xfrm>
              <a:off x="4028536" y="1589832"/>
              <a:ext cx="32" cy="11204"/>
            </a:xfrm>
            <a:custGeom>
              <a:avLst/>
              <a:gdLst/>
              <a:ahLst/>
              <a:cxnLst/>
              <a:rect l="l" t="t" r="r" b="b"/>
              <a:pathLst>
                <a:path w="1" h="349" extrusionOk="0">
                  <a:moveTo>
                    <a:pt x="0" y="0"/>
                  </a:moveTo>
                  <a:lnTo>
                    <a:pt x="0" y="0"/>
                  </a:lnTo>
                  <a:lnTo>
                    <a:pt x="0" y="349"/>
                  </a:lnTo>
                  <a:lnTo>
                    <a:pt x="0" y="349"/>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36" name="Google Shape;936;p16"/>
            <p:cNvSpPr/>
            <p:nvPr/>
          </p:nvSpPr>
          <p:spPr>
            <a:xfrm>
              <a:off x="4028536" y="1589832"/>
              <a:ext cx="32" cy="11204"/>
            </a:xfrm>
            <a:custGeom>
              <a:avLst/>
              <a:gdLst/>
              <a:ahLst/>
              <a:cxnLst/>
              <a:rect l="l" t="t" r="r" b="b"/>
              <a:pathLst>
                <a:path w="1" h="349" extrusionOk="0">
                  <a:moveTo>
                    <a:pt x="0" y="0"/>
                  </a:moveTo>
                  <a:lnTo>
                    <a:pt x="0" y="0"/>
                  </a:lnTo>
                  <a:lnTo>
                    <a:pt x="0" y="349"/>
                  </a:lnTo>
                  <a:lnTo>
                    <a:pt x="0" y="349"/>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37" name="Google Shape;937;p16"/>
            <p:cNvSpPr/>
            <p:nvPr/>
          </p:nvSpPr>
          <p:spPr>
            <a:xfrm>
              <a:off x="4028536" y="1589832"/>
              <a:ext cx="32" cy="11204"/>
            </a:xfrm>
            <a:custGeom>
              <a:avLst/>
              <a:gdLst/>
              <a:ahLst/>
              <a:cxnLst/>
              <a:rect l="l" t="t" r="r" b="b"/>
              <a:pathLst>
                <a:path w="1" h="349" extrusionOk="0">
                  <a:moveTo>
                    <a:pt x="0" y="0"/>
                  </a:moveTo>
                  <a:lnTo>
                    <a:pt x="0" y="0"/>
                  </a:lnTo>
                  <a:lnTo>
                    <a:pt x="0" y="349"/>
                  </a:lnTo>
                  <a:lnTo>
                    <a:pt x="0" y="349"/>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38" name="Google Shape;938;p16"/>
            <p:cNvSpPr/>
            <p:nvPr/>
          </p:nvSpPr>
          <p:spPr>
            <a:xfrm>
              <a:off x="4029531" y="1589832"/>
              <a:ext cx="32" cy="11204"/>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39" name="Google Shape;939;p16"/>
            <p:cNvSpPr/>
            <p:nvPr/>
          </p:nvSpPr>
          <p:spPr>
            <a:xfrm>
              <a:off x="4029531" y="1589832"/>
              <a:ext cx="32" cy="11204"/>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40" name="Google Shape;940;p16"/>
            <p:cNvSpPr/>
            <p:nvPr/>
          </p:nvSpPr>
          <p:spPr>
            <a:xfrm>
              <a:off x="4029531" y="1589832"/>
              <a:ext cx="32" cy="11204"/>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41" name="Google Shape;941;p16"/>
            <p:cNvSpPr/>
            <p:nvPr/>
          </p:nvSpPr>
          <p:spPr>
            <a:xfrm>
              <a:off x="4029532" y="1589832"/>
              <a:ext cx="1059" cy="11204"/>
            </a:xfrm>
            <a:custGeom>
              <a:avLst/>
              <a:gdLst/>
              <a:ahLst/>
              <a:cxnLst/>
              <a:rect l="l" t="t" r="r" b="b"/>
              <a:pathLst>
                <a:path w="33" h="349" extrusionOk="0">
                  <a:moveTo>
                    <a:pt x="1" y="0"/>
                  </a:moveTo>
                  <a:lnTo>
                    <a:pt x="1" y="349"/>
                  </a:lnTo>
                  <a:lnTo>
                    <a:pt x="33" y="349"/>
                  </a:lnTo>
                  <a:lnTo>
                    <a:pt x="33"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42" name="Google Shape;942;p16"/>
            <p:cNvSpPr/>
            <p:nvPr/>
          </p:nvSpPr>
          <p:spPr>
            <a:xfrm>
              <a:off x="4030559" y="1589832"/>
              <a:ext cx="32" cy="11204"/>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43" name="Google Shape;943;p16"/>
            <p:cNvSpPr/>
            <p:nvPr/>
          </p:nvSpPr>
          <p:spPr>
            <a:xfrm>
              <a:off x="4030559" y="1589832"/>
              <a:ext cx="32" cy="11204"/>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44" name="Google Shape;944;p16"/>
            <p:cNvSpPr/>
            <p:nvPr/>
          </p:nvSpPr>
          <p:spPr>
            <a:xfrm>
              <a:off x="4030560" y="1589832"/>
              <a:ext cx="1059" cy="11204"/>
            </a:xfrm>
            <a:custGeom>
              <a:avLst/>
              <a:gdLst/>
              <a:ahLst/>
              <a:cxnLst/>
              <a:rect l="l" t="t" r="r" b="b"/>
              <a:pathLst>
                <a:path w="33" h="349" extrusionOk="0">
                  <a:moveTo>
                    <a:pt x="1" y="0"/>
                  </a:moveTo>
                  <a:lnTo>
                    <a:pt x="1" y="349"/>
                  </a:lnTo>
                  <a:lnTo>
                    <a:pt x="32" y="349"/>
                  </a:lnTo>
                  <a:lnTo>
                    <a:pt x="32"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45" name="Google Shape;945;p16"/>
            <p:cNvSpPr/>
            <p:nvPr/>
          </p:nvSpPr>
          <p:spPr>
            <a:xfrm>
              <a:off x="4031586" y="1589832"/>
              <a:ext cx="32" cy="11204"/>
            </a:xfrm>
            <a:custGeom>
              <a:avLst/>
              <a:gdLst/>
              <a:ahLst/>
              <a:cxnLst/>
              <a:rect l="l" t="t" r="r" b="b"/>
              <a:pathLst>
                <a:path w="1" h="349" extrusionOk="0">
                  <a:moveTo>
                    <a:pt x="0" y="0"/>
                  </a:moveTo>
                  <a:lnTo>
                    <a:pt x="0" y="0"/>
                  </a:lnTo>
                  <a:lnTo>
                    <a:pt x="0" y="349"/>
                  </a:lnTo>
                  <a:lnTo>
                    <a:pt x="0" y="349"/>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46" name="Google Shape;946;p16"/>
            <p:cNvSpPr/>
            <p:nvPr/>
          </p:nvSpPr>
          <p:spPr>
            <a:xfrm>
              <a:off x="4031586" y="1589832"/>
              <a:ext cx="32" cy="11204"/>
            </a:xfrm>
            <a:custGeom>
              <a:avLst/>
              <a:gdLst/>
              <a:ahLst/>
              <a:cxnLst/>
              <a:rect l="l" t="t" r="r" b="b"/>
              <a:pathLst>
                <a:path w="1" h="349" extrusionOk="0">
                  <a:moveTo>
                    <a:pt x="0" y="0"/>
                  </a:moveTo>
                  <a:lnTo>
                    <a:pt x="0" y="0"/>
                  </a:lnTo>
                  <a:lnTo>
                    <a:pt x="0" y="349"/>
                  </a:lnTo>
                  <a:lnTo>
                    <a:pt x="0" y="349"/>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47" name="Google Shape;947;p16"/>
            <p:cNvSpPr/>
            <p:nvPr/>
          </p:nvSpPr>
          <p:spPr>
            <a:xfrm>
              <a:off x="4031587" y="1589832"/>
              <a:ext cx="1027" cy="11204"/>
            </a:xfrm>
            <a:custGeom>
              <a:avLst/>
              <a:gdLst/>
              <a:ahLst/>
              <a:cxnLst/>
              <a:rect l="l" t="t" r="r" b="b"/>
              <a:pathLst>
                <a:path w="32" h="349" extrusionOk="0">
                  <a:moveTo>
                    <a:pt x="0" y="0"/>
                  </a:moveTo>
                  <a:lnTo>
                    <a:pt x="0" y="349"/>
                  </a:lnTo>
                  <a:lnTo>
                    <a:pt x="32" y="349"/>
                  </a:lnTo>
                  <a:lnTo>
                    <a:pt x="32"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48" name="Google Shape;948;p16"/>
            <p:cNvSpPr/>
            <p:nvPr/>
          </p:nvSpPr>
          <p:spPr>
            <a:xfrm>
              <a:off x="4032581" y="1589832"/>
              <a:ext cx="32" cy="11204"/>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49" name="Google Shape;949;p16"/>
            <p:cNvSpPr/>
            <p:nvPr/>
          </p:nvSpPr>
          <p:spPr>
            <a:xfrm>
              <a:off x="4032581" y="1589832"/>
              <a:ext cx="32" cy="11204"/>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50" name="Google Shape;950;p16"/>
            <p:cNvSpPr/>
            <p:nvPr/>
          </p:nvSpPr>
          <p:spPr>
            <a:xfrm>
              <a:off x="4032581" y="1589832"/>
              <a:ext cx="32" cy="11204"/>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51" name="Google Shape;951;p16"/>
            <p:cNvSpPr/>
            <p:nvPr/>
          </p:nvSpPr>
          <p:spPr>
            <a:xfrm>
              <a:off x="4032582" y="1589832"/>
              <a:ext cx="1059" cy="11204"/>
            </a:xfrm>
            <a:custGeom>
              <a:avLst/>
              <a:gdLst/>
              <a:ahLst/>
              <a:cxnLst/>
              <a:rect l="l" t="t" r="r" b="b"/>
              <a:pathLst>
                <a:path w="33" h="349" extrusionOk="0">
                  <a:moveTo>
                    <a:pt x="1" y="0"/>
                  </a:moveTo>
                  <a:lnTo>
                    <a:pt x="1" y="349"/>
                  </a:lnTo>
                  <a:lnTo>
                    <a:pt x="33" y="349"/>
                  </a:lnTo>
                  <a:lnTo>
                    <a:pt x="33"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52" name="Google Shape;952;p16"/>
            <p:cNvSpPr/>
            <p:nvPr/>
          </p:nvSpPr>
          <p:spPr>
            <a:xfrm>
              <a:off x="4033608" y="1589832"/>
              <a:ext cx="32" cy="11204"/>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53" name="Google Shape;953;p16"/>
            <p:cNvSpPr/>
            <p:nvPr/>
          </p:nvSpPr>
          <p:spPr>
            <a:xfrm>
              <a:off x="4033608" y="1589832"/>
              <a:ext cx="32" cy="11204"/>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54" name="Google Shape;954;p16"/>
            <p:cNvSpPr/>
            <p:nvPr/>
          </p:nvSpPr>
          <p:spPr>
            <a:xfrm>
              <a:off x="4033608" y="1589832"/>
              <a:ext cx="32" cy="11204"/>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55" name="Google Shape;955;p16"/>
            <p:cNvSpPr/>
            <p:nvPr/>
          </p:nvSpPr>
          <p:spPr>
            <a:xfrm>
              <a:off x="4034636" y="1589832"/>
              <a:ext cx="32" cy="11204"/>
            </a:xfrm>
            <a:custGeom>
              <a:avLst/>
              <a:gdLst/>
              <a:ahLst/>
              <a:cxnLst/>
              <a:rect l="l" t="t" r="r" b="b"/>
              <a:pathLst>
                <a:path w="1" h="349" extrusionOk="0">
                  <a:moveTo>
                    <a:pt x="0" y="0"/>
                  </a:moveTo>
                  <a:lnTo>
                    <a:pt x="0" y="0"/>
                  </a:lnTo>
                  <a:lnTo>
                    <a:pt x="0" y="349"/>
                  </a:lnTo>
                  <a:lnTo>
                    <a:pt x="0" y="349"/>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56" name="Google Shape;956;p16"/>
            <p:cNvSpPr/>
            <p:nvPr/>
          </p:nvSpPr>
          <p:spPr>
            <a:xfrm>
              <a:off x="4034636" y="1589832"/>
              <a:ext cx="32" cy="11204"/>
            </a:xfrm>
            <a:custGeom>
              <a:avLst/>
              <a:gdLst/>
              <a:ahLst/>
              <a:cxnLst/>
              <a:rect l="l" t="t" r="r" b="b"/>
              <a:pathLst>
                <a:path w="1" h="349" extrusionOk="0">
                  <a:moveTo>
                    <a:pt x="0" y="0"/>
                  </a:moveTo>
                  <a:lnTo>
                    <a:pt x="0" y="0"/>
                  </a:lnTo>
                  <a:lnTo>
                    <a:pt x="0" y="349"/>
                  </a:lnTo>
                  <a:lnTo>
                    <a:pt x="0" y="349"/>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57" name="Google Shape;957;p16"/>
            <p:cNvSpPr/>
            <p:nvPr/>
          </p:nvSpPr>
          <p:spPr>
            <a:xfrm>
              <a:off x="4034636" y="1589832"/>
              <a:ext cx="32" cy="11204"/>
            </a:xfrm>
            <a:custGeom>
              <a:avLst/>
              <a:gdLst/>
              <a:ahLst/>
              <a:cxnLst/>
              <a:rect l="l" t="t" r="r" b="b"/>
              <a:pathLst>
                <a:path w="1" h="349" extrusionOk="0">
                  <a:moveTo>
                    <a:pt x="0" y="0"/>
                  </a:moveTo>
                  <a:lnTo>
                    <a:pt x="0" y="0"/>
                  </a:lnTo>
                  <a:lnTo>
                    <a:pt x="0" y="349"/>
                  </a:lnTo>
                  <a:lnTo>
                    <a:pt x="0" y="349"/>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58" name="Google Shape;958;p16"/>
            <p:cNvSpPr/>
            <p:nvPr/>
          </p:nvSpPr>
          <p:spPr>
            <a:xfrm>
              <a:off x="4034637" y="1589832"/>
              <a:ext cx="1027" cy="11204"/>
            </a:xfrm>
            <a:custGeom>
              <a:avLst/>
              <a:gdLst/>
              <a:ahLst/>
              <a:cxnLst/>
              <a:rect l="l" t="t" r="r" b="b"/>
              <a:pathLst>
                <a:path w="32" h="349" extrusionOk="0">
                  <a:moveTo>
                    <a:pt x="0" y="0"/>
                  </a:moveTo>
                  <a:lnTo>
                    <a:pt x="0" y="349"/>
                  </a:lnTo>
                  <a:lnTo>
                    <a:pt x="32" y="349"/>
                  </a:lnTo>
                  <a:lnTo>
                    <a:pt x="32"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59" name="Google Shape;959;p16"/>
            <p:cNvSpPr/>
            <p:nvPr/>
          </p:nvSpPr>
          <p:spPr>
            <a:xfrm>
              <a:off x="4035631" y="1589832"/>
              <a:ext cx="32" cy="11204"/>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60" name="Google Shape;960;p16"/>
            <p:cNvSpPr/>
            <p:nvPr/>
          </p:nvSpPr>
          <p:spPr>
            <a:xfrm>
              <a:off x="4035631" y="1589832"/>
              <a:ext cx="32" cy="11204"/>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61" name="Google Shape;961;p16"/>
            <p:cNvSpPr/>
            <p:nvPr/>
          </p:nvSpPr>
          <p:spPr>
            <a:xfrm>
              <a:off x="4035632" y="1589832"/>
              <a:ext cx="1059" cy="11204"/>
            </a:xfrm>
            <a:custGeom>
              <a:avLst/>
              <a:gdLst/>
              <a:ahLst/>
              <a:cxnLst/>
              <a:rect l="l" t="t" r="r" b="b"/>
              <a:pathLst>
                <a:path w="33" h="349" extrusionOk="0">
                  <a:moveTo>
                    <a:pt x="1" y="0"/>
                  </a:moveTo>
                  <a:lnTo>
                    <a:pt x="1" y="349"/>
                  </a:lnTo>
                  <a:lnTo>
                    <a:pt x="33" y="349"/>
                  </a:lnTo>
                  <a:lnTo>
                    <a:pt x="33"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62" name="Google Shape;962;p16"/>
            <p:cNvSpPr/>
            <p:nvPr/>
          </p:nvSpPr>
          <p:spPr>
            <a:xfrm>
              <a:off x="4036658" y="1589832"/>
              <a:ext cx="32" cy="11204"/>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63" name="Google Shape;963;p16"/>
            <p:cNvSpPr/>
            <p:nvPr/>
          </p:nvSpPr>
          <p:spPr>
            <a:xfrm>
              <a:off x="4036658" y="1589832"/>
              <a:ext cx="32" cy="11204"/>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64" name="Google Shape;964;p16"/>
            <p:cNvSpPr/>
            <p:nvPr/>
          </p:nvSpPr>
          <p:spPr>
            <a:xfrm>
              <a:off x="4036659" y="1589832"/>
              <a:ext cx="1059" cy="11204"/>
            </a:xfrm>
            <a:custGeom>
              <a:avLst/>
              <a:gdLst/>
              <a:ahLst/>
              <a:cxnLst/>
              <a:rect l="l" t="t" r="r" b="b"/>
              <a:pathLst>
                <a:path w="33" h="349" extrusionOk="0">
                  <a:moveTo>
                    <a:pt x="1" y="0"/>
                  </a:moveTo>
                  <a:lnTo>
                    <a:pt x="1" y="349"/>
                  </a:lnTo>
                  <a:lnTo>
                    <a:pt x="32" y="349"/>
                  </a:lnTo>
                  <a:lnTo>
                    <a:pt x="32"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65" name="Google Shape;965;p16"/>
            <p:cNvSpPr/>
            <p:nvPr/>
          </p:nvSpPr>
          <p:spPr>
            <a:xfrm>
              <a:off x="4036659" y="1589832"/>
              <a:ext cx="1059" cy="11204"/>
            </a:xfrm>
            <a:custGeom>
              <a:avLst/>
              <a:gdLst/>
              <a:ahLst/>
              <a:cxnLst/>
              <a:rect l="l" t="t" r="r" b="b"/>
              <a:pathLst>
                <a:path w="33" h="349" extrusionOk="0">
                  <a:moveTo>
                    <a:pt x="1" y="0"/>
                  </a:moveTo>
                  <a:lnTo>
                    <a:pt x="1" y="349"/>
                  </a:lnTo>
                  <a:lnTo>
                    <a:pt x="32" y="349"/>
                  </a:lnTo>
                  <a:lnTo>
                    <a:pt x="32"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66" name="Google Shape;966;p16"/>
            <p:cNvSpPr/>
            <p:nvPr/>
          </p:nvSpPr>
          <p:spPr>
            <a:xfrm>
              <a:off x="4037685" y="1589832"/>
              <a:ext cx="32" cy="11204"/>
            </a:xfrm>
            <a:custGeom>
              <a:avLst/>
              <a:gdLst/>
              <a:ahLst/>
              <a:cxnLst/>
              <a:rect l="l" t="t" r="r" b="b"/>
              <a:pathLst>
                <a:path w="1" h="349" extrusionOk="0">
                  <a:moveTo>
                    <a:pt x="0" y="0"/>
                  </a:moveTo>
                  <a:lnTo>
                    <a:pt x="0" y="0"/>
                  </a:lnTo>
                  <a:lnTo>
                    <a:pt x="0" y="349"/>
                  </a:lnTo>
                  <a:lnTo>
                    <a:pt x="0" y="349"/>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67" name="Google Shape;967;p16"/>
            <p:cNvSpPr/>
            <p:nvPr/>
          </p:nvSpPr>
          <p:spPr>
            <a:xfrm>
              <a:off x="3945167" y="1555258"/>
              <a:ext cx="1027" cy="13258"/>
            </a:xfrm>
            <a:custGeom>
              <a:avLst/>
              <a:gdLst/>
              <a:ahLst/>
              <a:cxnLst/>
              <a:rect l="l" t="t" r="r" b="b"/>
              <a:pathLst>
                <a:path w="32" h="413" extrusionOk="0">
                  <a:moveTo>
                    <a:pt x="0" y="1"/>
                  </a:moveTo>
                  <a:lnTo>
                    <a:pt x="0"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68" name="Google Shape;968;p16"/>
            <p:cNvSpPr/>
            <p:nvPr/>
          </p:nvSpPr>
          <p:spPr>
            <a:xfrm>
              <a:off x="3946161" y="1555258"/>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69" name="Google Shape;969;p16"/>
            <p:cNvSpPr/>
            <p:nvPr/>
          </p:nvSpPr>
          <p:spPr>
            <a:xfrm>
              <a:off x="3946162" y="1555258"/>
              <a:ext cx="1059" cy="13258"/>
            </a:xfrm>
            <a:custGeom>
              <a:avLst/>
              <a:gdLst/>
              <a:ahLst/>
              <a:cxnLst/>
              <a:rect l="l" t="t" r="r" b="b"/>
              <a:pathLst>
                <a:path w="33" h="413" extrusionOk="0">
                  <a:moveTo>
                    <a:pt x="1" y="1"/>
                  </a:moveTo>
                  <a:lnTo>
                    <a:pt x="1" y="412"/>
                  </a:lnTo>
                  <a:lnTo>
                    <a:pt x="33" y="412"/>
                  </a:lnTo>
                  <a:lnTo>
                    <a:pt x="33"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70" name="Google Shape;970;p16"/>
            <p:cNvSpPr/>
            <p:nvPr/>
          </p:nvSpPr>
          <p:spPr>
            <a:xfrm>
              <a:off x="3947188" y="1555258"/>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71" name="Google Shape;971;p16"/>
            <p:cNvSpPr/>
            <p:nvPr/>
          </p:nvSpPr>
          <p:spPr>
            <a:xfrm>
              <a:off x="3947188" y="1555258"/>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72" name="Google Shape;972;p16"/>
            <p:cNvSpPr/>
            <p:nvPr/>
          </p:nvSpPr>
          <p:spPr>
            <a:xfrm>
              <a:off x="3947188" y="1555258"/>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73" name="Google Shape;973;p16"/>
            <p:cNvSpPr/>
            <p:nvPr/>
          </p:nvSpPr>
          <p:spPr>
            <a:xfrm>
              <a:off x="3947189" y="1555258"/>
              <a:ext cx="1059" cy="13258"/>
            </a:xfrm>
            <a:custGeom>
              <a:avLst/>
              <a:gdLst/>
              <a:ahLst/>
              <a:cxnLst/>
              <a:rect l="l" t="t" r="r" b="b"/>
              <a:pathLst>
                <a:path w="33" h="413" extrusionOk="0">
                  <a:moveTo>
                    <a:pt x="1" y="1"/>
                  </a:moveTo>
                  <a:lnTo>
                    <a:pt x="1"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74" name="Google Shape;974;p16"/>
            <p:cNvSpPr/>
            <p:nvPr/>
          </p:nvSpPr>
          <p:spPr>
            <a:xfrm>
              <a:off x="3948216" y="1555258"/>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75" name="Google Shape;975;p16"/>
            <p:cNvSpPr/>
            <p:nvPr/>
          </p:nvSpPr>
          <p:spPr>
            <a:xfrm>
              <a:off x="3948216" y="1555258"/>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76" name="Google Shape;976;p16"/>
            <p:cNvSpPr/>
            <p:nvPr/>
          </p:nvSpPr>
          <p:spPr>
            <a:xfrm>
              <a:off x="3948216" y="1555258"/>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77" name="Google Shape;977;p16"/>
            <p:cNvSpPr/>
            <p:nvPr/>
          </p:nvSpPr>
          <p:spPr>
            <a:xfrm>
              <a:off x="3949211" y="1555258"/>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78" name="Google Shape;978;p16"/>
            <p:cNvSpPr/>
            <p:nvPr/>
          </p:nvSpPr>
          <p:spPr>
            <a:xfrm>
              <a:off x="3949211" y="1555258"/>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79" name="Google Shape;979;p16"/>
            <p:cNvSpPr/>
            <p:nvPr/>
          </p:nvSpPr>
          <p:spPr>
            <a:xfrm>
              <a:off x="3949212" y="1555258"/>
              <a:ext cx="1059" cy="13258"/>
            </a:xfrm>
            <a:custGeom>
              <a:avLst/>
              <a:gdLst/>
              <a:ahLst/>
              <a:cxnLst/>
              <a:rect l="l" t="t" r="r" b="b"/>
              <a:pathLst>
                <a:path w="33" h="413" extrusionOk="0">
                  <a:moveTo>
                    <a:pt x="1" y="1"/>
                  </a:moveTo>
                  <a:lnTo>
                    <a:pt x="1" y="412"/>
                  </a:lnTo>
                  <a:lnTo>
                    <a:pt x="33" y="412"/>
                  </a:lnTo>
                  <a:lnTo>
                    <a:pt x="33"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80" name="Google Shape;980;p16"/>
            <p:cNvSpPr/>
            <p:nvPr/>
          </p:nvSpPr>
          <p:spPr>
            <a:xfrm>
              <a:off x="3949212" y="1555258"/>
              <a:ext cx="1059" cy="13258"/>
            </a:xfrm>
            <a:custGeom>
              <a:avLst/>
              <a:gdLst/>
              <a:ahLst/>
              <a:cxnLst/>
              <a:rect l="l" t="t" r="r" b="b"/>
              <a:pathLst>
                <a:path w="33" h="413" extrusionOk="0">
                  <a:moveTo>
                    <a:pt x="1" y="1"/>
                  </a:moveTo>
                  <a:lnTo>
                    <a:pt x="1" y="412"/>
                  </a:lnTo>
                  <a:lnTo>
                    <a:pt x="33" y="412"/>
                  </a:lnTo>
                  <a:lnTo>
                    <a:pt x="33"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81" name="Google Shape;981;p16"/>
            <p:cNvSpPr/>
            <p:nvPr/>
          </p:nvSpPr>
          <p:spPr>
            <a:xfrm>
              <a:off x="3950238" y="1555258"/>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82" name="Google Shape;982;p16"/>
            <p:cNvSpPr/>
            <p:nvPr/>
          </p:nvSpPr>
          <p:spPr>
            <a:xfrm>
              <a:off x="3950238" y="1555258"/>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83" name="Google Shape;983;p16"/>
            <p:cNvSpPr/>
            <p:nvPr/>
          </p:nvSpPr>
          <p:spPr>
            <a:xfrm>
              <a:off x="3950239" y="1555258"/>
              <a:ext cx="1059" cy="13258"/>
            </a:xfrm>
            <a:custGeom>
              <a:avLst/>
              <a:gdLst/>
              <a:ahLst/>
              <a:cxnLst/>
              <a:rect l="l" t="t" r="r" b="b"/>
              <a:pathLst>
                <a:path w="33" h="413" extrusionOk="0">
                  <a:moveTo>
                    <a:pt x="1" y="1"/>
                  </a:moveTo>
                  <a:lnTo>
                    <a:pt x="1"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84" name="Google Shape;984;p16"/>
            <p:cNvSpPr/>
            <p:nvPr/>
          </p:nvSpPr>
          <p:spPr>
            <a:xfrm>
              <a:off x="3951265" y="1555258"/>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85" name="Google Shape;985;p16"/>
            <p:cNvSpPr/>
            <p:nvPr/>
          </p:nvSpPr>
          <p:spPr>
            <a:xfrm>
              <a:off x="3951265" y="1555258"/>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86" name="Google Shape;986;p16"/>
            <p:cNvSpPr/>
            <p:nvPr/>
          </p:nvSpPr>
          <p:spPr>
            <a:xfrm>
              <a:off x="3951266" y="1555258"/>
              <a:ext cx="1027" cy="13258"/>
            </a:xfrm>
            <a:custGeom>
              <a:avLst/>
              <a:gdLst/>
              <a:ahLst/>
              <a:cxnLst/>
              <a:rect l="l" t="t" r="r" b="b"/>
              <a:pathLst>
                <a:path w="32" h="413" extrusionOk="0">
                  <a:moveTo>
                    <a:pt x="0" y="1"/>
                  </a:moveTo>
                  <a:lnTo>
                    <a:pt x="0"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87" name="Google Shape;987;p16"/>
            <p:cNvSpPr/>
            <p:nvPr/>
          </p:nvSpPr>
          <p:spPr>
            <a:xfrm>
              <a:off x="3952261" y="1555258"/>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88" name="Google Shape;988;p16"/>
            <p:cNvSpPr/>
            <p:nvPr/>
          </p:nvSpPr>
          <p:spPr>
            <a:xfrm>
              <a:off x="3952261" y="1555258"/>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89" name="Google Shape;989;p16"/>
            <p:cNvSpPr/>
            <p:nvPr/>
          </p:nvSpPr>
          <p:spPr>
            <a:xfrm>
              <a:off x="3952261" y="1555258"/>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90" name="Google Shape;990;p16"/>
            <p:cNvSpPr/>
            <p:nvPr/>
          </p:nvSpPr>
          <p:spPr>
            <a:xfrm>
              <a:off x="3953288" y="1555258"/>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91" name="Google Shape;991;p16"/>
            <p:cNvSpPr/>
            <p:nvPr/>
          </p:nvSpPr>
          <p:spPr>
            <a:xfrm>
              <a:off x="3953288" y="1555258"/>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92" name="Google Shape;992;p16"/>
            <p:cNvSpPr/>
            <p:nvPr/>
          </p:nvSpPr>
          <p:spPr>
            <a:xfrm>
              <a:off x="3953288" y="1555258"/>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93" name="Google Shape;993;p16"/>
            <p:cNvSpPr/>
            <p:nvPr/>
          </p:nvSpPr>
          <p:spPr>
            <a:xfrm>
              <a:off x="3953289" y="1555258"/>
              <a:ext cx="1059" cy="13258"/>
            </a:xfrm>
            <a:custGeom>
              <a:avLst/>
              <a:gdLst/>
              <a:ahLst/>
              <a:cxnLst/>
              <a:rect l="l" t="t" r="r" b="b"/>
              <a:pathLst>
                <a:path w="33" h="413" extrusionOk="0">
                  <a:moveTo>
                    <a:pt x="1" y="1"/>
                  </a:moveTo>
                  <a:lnTo>
                    <a:pt x="1"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94" name="Google Shape;994;p16"/>
            <p:cNvSpPr/>
            <p:nvPr/>
          </p:nvSpPr>
          <p:spPr>
            <a:xfrm>
              <a:off x="3954315" y="1555258"/>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95" name="Google Shape;995;p16"/>
            <p:cNvSpPr/>
            <p:nvPr/>
          </p:nvSpPr>
          <p:spPr>
            <a:xfrm>
              <a:off x="3954315" y="1555258"/>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96" name="Google Shape;996;p16"/>
            <p:cNvSpPr/>
            <p:nvPr/>
          </p:nvSpPr>
          <p:spPr>
            <a:xfrm>
              <a:off x="3954315" y="1555258"/>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97" name="Google Shape;997;p16"/>
            <p:cNvSpPr/>
            <p:nvPr/>
          </p:nvSpPr>
          <p:spPr>
            <a:xfrm>
              <a:off x="3954316" y="1555258"/>
              <a:ext cx="1027" cy="13258"/>
            </a:xfrm>
            <a:custGeom>
              <a:avLst/>
              <a:gdLst/>
              <a:ahLst/>
              <a:cxnLst/>
              <a:rect l="l" t="t" r="r" b="b"/>
              <a:pathLst>
                <a:path w="32" h="413" extrusionOk="0">
                  <a:moveTo>
                    <a:pt x="0" y="1"/>
                  </a:moveTo>
                  <a:lnTo>
                    <a:pt x="0"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98" name="Google Shape;998;p16"/>
            <p:cNvSpPr/>
            <p:nvPr/>
          </p:nvSpPr>
          <p:spPr>
            <a:xfrm>
              <a:off x="3955310" y="1555258"/>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999" name="Google Shape;999;p16"/>
            <p:cNvSpPr/>
            <p:nvPr/>
          </p:nvSpPr>
          <p:spPr>
            <a:xfrm>
              <a:off x="3955310" y="1555258"/>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00" name="Google Shape;1000;p16"/>
            <p:cNvSpPr/>
            <p:nvPr/>
          </p:nvSpPr>
          <p:spPr>
            <a:xfrm>
              <a:off x="3955311" y="1555258"/>
              <a:ext cx="1059" cy="13258"/>
            </a:xfrm>
            <a:custGeom>
              <a:avLst/>
              <a:gdLst/>
              <a:ahLst/>
              <a:cxnLst/>
              <a:rect l="l" t="t" r="r" b="b"/>
              <a:pathLst>
                <a:path w="33" h="413" extrusionOk="0">
                  <a:moveTo>
                    <a:pt x="1" y="1"/>
                  </a:moveTo>
                  <a:lnTo>
                    <a:pt x="1" y="412"/>
                  </a:lnTo>
                  <a:lnTo>
                    <a:pt x="33" y="412"/>
                  </a:lnTo>
                  <a:lnTo>
                    <a:pt x="33"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01" name="Google Shape;1001;p16"/>
            <p:cNvSpPr/>
            <p:nvPr/>
          </p:nvSpPr>
          <p:spPr>
            <a:xfrm>
              <a:off x="3956338" y="1555258"/>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02" name="Google Shape;1002;p16"/>
            <p:cNvSpPr/>
            <p:nvPr/>
          </p:nvSpPr>
          <p:spPr>
            <a:xfrm>
              <a:off x="3956338" y="1555258"/>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03" name="Google Shape;1003;p16"/>
            <p:cNvSpPr/>
            <p:nvPr/>
          </p:nvSpPr>
          <p:spPr>
            <a:xfrm>
              <a:off x="3956339" y="1555258"/>
              <a:ext cx="1059" cy="13258"/>
            </a:xfrm>
            <a:custGeom>
              <a:avLst/>
              <a:gdLst/>
              <a:ahLst/>
              <a:cxnLst/>
              <a:rect l="l" t="t" r="r" b="b"/>
              <a:pathLst>
                <a:path w="33" h="413" extrusionOk="0">
                  <a:moveTo>
                    <a:pt x="1" y="1"/>
                  </a:moveTo>
                  <a:lnTo>
                    <a:pt x="1"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04" name="Google Shape;1004;p16"/>
            <p:cNvSpPr/>
            <p:nvPr/>
          </p:nvSpPr>
          <p:spPr>
            <a:xfrm>
              <a:off x="3957365" y="1555258"/>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05" name="Google Shape;1005;p16"/>
            <p:cNvSpPr/>
            <p:nvPr/>
          </p:nvSpPr>
          <p:spPr>
            <a:xfrm>
              <a:off x="3957365" y="1555258"/>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06" name="Google Shape;1006;p16"/>
            <p:cNvSpPr/>
            <p:nvPr/>
          </p:nvSpPr>
          <p:spPr>
            <a:xfrm>
              <a:off x="3957365" y="1555258"/>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07" name="Google Shape;1007;p16"/>
            <p:cNvSpPr/>
            <p:nvPr/>
          </p:nvSpPr>
          <p:spPr>
            <a:xfrm>
              <a:off x="3958360" y="1555258"/>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08" name="Google Shape;1008;p16"/>
            <p:cNvSpPr/>
            <p:nvPr/>
          </p:nvSpPr>
          <p:spPr>
            <a:xfrm>
              <a:off x="3912615" y="1475965"/>
              <a:ext cx="1059" cy="12231"/>
            </a:xfrm>
            <a:custGeom>
              <a:avLst/>
              <a:gdLst/>
              <a:ahLst/>
              <a:cxnLst/>
              <a:rect l="l" t="t" r="r" b="b"/>
              <a:pathLst>
                <a:path w="33" h="381" extrusionOk="0">
                  <a:moveTo>
                    <a:pt x="1" y="0"/>
                  </a:moveTo>
                  <a:lnTo>
                    <a:pt x="1" y="380"/>
                  </a:lnTo>
                  <a:lnTo>
                    <a:pt x="33" y="380"/>
                  </a:lnTo>
                  <a:lnTo>
                    <a:pt x="33"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09" name="Google Shape;1009;p16"/>
            <p:cNvSpPr/>
            <p:nvPr/>
          </p:nvSpPr>
          <p:spPr>
            <a:xfrm>
              <a:off x="3913641" y="147596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10" name="Google Shape;1010;p16"/>
            <p:cNvSpPr/>
            <p:nvPr/>
          </p:nvSpPr>
          <p:spPr>
            <a:xfrm>
              <a:off x="3913641" y="147596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11" name="Google Shape;1011;p16"/>
            <p:cNvSpPr/>
            <p:nvPr/>
          </p:nvSpPr>
          <p:spPr>
            <a:xfrm>
              <a:off x="3913642" y="1475965"/>
              <a:ext cx="1059" cy="12231"/>
            </a:xfrm>
            <a:custGeom>
              <a:avLst/>
              <a:gdLst/>
              <a:ahLst/>
              <a:cxnLst/>
              <a:rect l="l" t="t" r="r" b="b"/>
              <a:pathLst>
                <a:path w="33" h="381" extrusionOk="0">
                  <a:moveTo>
                    <a:pt x="1" y="0"/>
                  </a:moveTo>
                  <a:lnTo>
                    <a:pt x="1" y="380"/>
                  </a:lnTo>
                  <a:lnTo>
                    <a:pt x="32" y="380"/>
                  </a:lnTo>
                  <a:lnTo>
                    <a:pt x="32"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12" name="Google Shape;1012;p16"/>
            <p:cNvSpPr/>
            <p:nvPr/>
          </p:nvSpPr>
          <p:spPr>
            <a:xfrm>
              <a:off x="3914669" y="147596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13" name="Google Shape;1013;p16"/>
            <p:cNvSpPr/>
            <p:nvPr/>
          </p:nvSpPr>
          <p:spPr>
            <a:xfrm>
              <a:off x="3914669" y="147596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14" name="Google Shape;1014;p16"/>
            <p:cNvSpPr/>
            <p:nvPr/>
          </p:nvSpPr>
          <p:spPr>
            <a:xfrm>
              <a:off x="3914669" y="147596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15" name="Google Shape;1015;p16"/>
            <p:cNvSpPr/>
            <p:nvPr/>
          </p:nvSpPr>
          <p:spPr>
            <a:xfrm>
              <a:off x="3914670" y="1475965"/>
              <a:ext cx="1027" cy="12231"/>
            </a:xfrm>
            <a:custGeom>
              <a:avLst/>
              <a:gdLst/>
              <a:ahLst/>
              <a:cxnLst/>
              <a:rect l="l" t="t" r="r" b="b"/>
              <a:pathLst>
                <a:path w="32" h="381" extrusionOk="0">
                  <a:moveTo>
                    <a:pt x="0" y="0"/>
                  </a:moveTo>
                  <a:lnTo>
                    <a:pt x="0" y="380"/>
                  </a:lnTo>
                  <a:lnTo>
                    <a:pt x="32" y="380"/>
                  </a:lnTo>
                  <a:lnTo>
                    <a:pt x="32"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16" name="Google Shape;1016;p16"/>
            <p:cNvSpPr/>
            <p:nvPr/>
          </p:nvSpPr>
          <p:spPr>
            <a:xfrm>
              <a:off x="3915664" y="147596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17" name="Google Shape;1017;p16"/>
            <p:cNvSpPr/>
            <p:nvPr/>
          </p:nvSpPr>
          <p:spPr>
            <a:xfrm>
              <a:off x="3915664" y="147596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18" name="Google Shape;1018;p16"/>
            <p:cNvSpPr/>
            <p:nvPr/>
          </p:nvSpPr>
          <p:spPr>
            <a:xfrm>
              <a:off x="3915665" y="1475965"/>
              <a:ext cx="1059" cy="12231"/>
            </a:xfrm>
            <a:custGeom>
              <a:avLst/>
              <a:gdLst/>
              <a:ahLst/>
              <a:cxnLst/>
              <a:rect l="l" t="t" r="r" b="b"/>
              <a:pathLst>
                <a:path w="33" h="381" extrusionOk="0">
                  <a:moveTo>
                    <a:pt x="1" y="0"/>
                  </a:moveTo>
                  <a:lnTo>
                    <a:pt x="1" y="380"/>
                  </a:lnTo>
                  <a:lnTo>
                    <a:pt x="33" y="380"/>
                  </a:lnTo>
                  <a:lnTo>
                    <a:pt x="33"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19" name="Google Shape;1019;p16"/>
            <p:cNvSpPr/>
            <p:nvPr/>
          </p:nvSpPr>
          <p:spPr>
            <a:xfrm>
              <a:off x="3916691" y="147596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20" name="Google Shape;1020;p16"/>
            <p:cNvSpPr/>
            <p:nvPr/>
          </p:nvSpPr>
          <p:spPr>
            <a:xfrm>
              <a:off x="3916691" y="147596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21" name="Google Shape;1021;p16"/>
            <p:cNvSpPr/>
            <p:nvPr/>
          </p:nvSpPr>
          <p:spPr>
            <a:xfrm>
              <a:off x="3916692" y="1475965"/>
              <a:ext cx="1059" cy="12231"/>
            </a:xfrm>
            <a:custGeom>
              <a:avLst/>
              <a:gdLst/>
              <a:ahLst/>
              <a:cxnLst/>
              <a:rect l="l" t="t" r="r" b="b"/>
              <a:pathLst>
                <a:path w="33" h="381" extrusionOk="0">
                  <a:moveTo>
                    <a:pt x="1" y="0"/>
                  </a:moveTo>
                  <a:lnTo>
                    <a:pt x="1" y="380"/>
                  </a:lnTo>
                  <a:lnTo>
                    <a:pt x="32" y="380"/>
                  </a:lnTo>
                  <a:lnTo>
                    <a:pt x="32"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22" name="Google Shape;1022;p16"/>
            <p:cNvSpPr/>
            <p:nvPr/>
          </p:nvSpPr>
          <p:spPr>
            <a:xfrm>
              <a:off x="3916692" y="1475965"/>
              <a:ext cx="1059" cy="12231"/>
            </a:xfrm>
            <a:custGeom>
              <a:avLst/>
              <a:gdLst/>
              <a:ahLst/>
              <a:cxnLst/>
              <a:rect l="l" t="t" r="r" b="b"/>
              <a:pathLst>
                <a:path w="33" h="381" extrusionOk="0">
                  <a:moveTo>
                    <a:pt x="1" y="0"/>
                  </a:moveTo>
                  <a:lnTo>
                    <a:pt x="1" y="380"/>
                  </a:lnTo>
                  <a:lnTo>
                    <a:pt x="32" y="380"/>
                  </a:lnTo>
                  <a:lnTo>
                    <a:pt x="32"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23" name="Google Shape;1023;p16"/>
            <p:cNvSpPr/>
            <p:nvPr/>
          </p:nvSpPr>
          <p:spPr>
            <a:xfrm>
              <a:off x="3917718" y="147596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24" name="Google Shape;1024;p16"/>
            <p:cNvSpPr/>
            <p:nvPr/>
          </p:nvSpPr>
          <p:spPr>
            <a:xfrm>
              <a:off x="3917718" y="147596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25" name="Google Shape;1025;p16"/>
            <p:cNvSpPr/>
            <p:nvPr/>
          </p:nvSpPr>
          <p:spPr>
            <a:xfrm>
              <a:off x="3917719" y="1475965"/>
              <a:ext cx="1027" cy="12231"/>
            </a:xfrm>
            <a:custGeom>
              <a:avLst/>
              <a:gdLst/>
              <a:ahLst/>
              <a:cxnLst/>
              <a:rect l="l" t="t" r="r" b="b"/>
              <a:pathLst>
                <a:path w="32" h="381" extrusionOk="0">
                  <a:moveTo>
                    <a:pt x="0" y="0"/>
                  </a:moveTo>
                  <a:lnTo>
                    <a:pt x="0" y="380"/>
                  </a:lnTo>
                  <a:lnTo>
                    <a:pt x="32" y="380"/>
                  </a:lnTo>
                  <a:lnTo>
                    <a:pt x="32"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26" name="Google Shape;1026;p16"/>
            <p:cNvSpPr/>
            <p:nvPr/>
          </p:nvSpPr>
          <p:spPr>
            <a:xfrm>
              <a:off x="3918713" y="147596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27" name="Google Shape;1027;p16"/>
            <p:cNvSpPr/>
            <p:nvPr/>
          </p:nvSpPr>
          <p:spPr>
            <a:xfrm>
              <a:off x="3918713" y="147596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28" name="Google Shape;1028;p16"/>
            <p:cNvSpPr/>
            <p:nvPr/>
          </p:nvSpPr>
          <p:spPr>
            <a:xfrm>
              <a:off x="3918714" y="1475965"/>
              <a:ext cx="1059" cy="12231"/>
            </a:xfrm>
            <a:custGeom>
              <a:avLst/>
              <a:gdLst/>
              <a:ahLst/>
              <a:cxnLst/>
              <a:rect l="l" t="t" r="r" b="b"/>
              <a:pathLst>
                <a:path w="33" h="381" extrusionOk="0">
                  <a:moveTo>
                    <a:pt x="1" y="0"/>
                  </a:moveTo>
                  <a:lnTo>
                    <a:pt x="1" y="380"/>
                  </a:lnTo>
                  <a:lnTo>
                    <a:pt x="33" y="380"/>
                  </a:lnTo>
                  <a:lnTo>
                    <a:pt x="33"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29" name="Google Shape;1029;p16"/>
            <p:cNvSpPr/>
            <p:nvPr/>
          </p:nvSpPr>
          <p:spPr>
            <a:xfrm>
              <a:off x="3919741" y="147596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30" name="Google Shape;1030;p16"/>
            <p:cNvSpPr/>
            <p:nvPr/>
          </p:nvSpPr>
          <p:spPr>
            <a:xfrm>
              <a:off x="3919741" y="147596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31" name="Google Shape;1031;p16"/>
            <p:cNvSpPr/>
            <p:nvPr/>
          </p:nvSpPr>
          <p:spPr>
            <a:xfrm>
              <a:off x="3919741" y="147596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32" name="Google Shape;1032;p16"/>
            <p:cNvSpPr/>
            <p:nvPr/>
          </p:nvSpPr>
          <p:spPr>
            <a:xfrm>
              <a:off x="3920768" y="147596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33" name="Google Shape;1033;p16"/>
            <p:cNvSpPr/>
            <p:nvPr/>
          </p:nvSpPr>
          <p:spPr>
            <a:xfrm>
              <a:off x="3920768" y="147596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34" name="Google Shape;1034;p16"/>
            <p:cNvSpPr/>
            <p:nvPr/>
          </p:nvSpPr>
          <p:spPr>
            <a:xfrm>
              <a:off x="3920768" y="147596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35" name="Google Shape;1035;p16"/>
            <p:cNvSpPr/>
            <p:nvPr/>
          </p:nvSpPr>
          <p:spPr>
            <a:xfrm>
              <a:off x="3920769" y="1475965"/>
              <a:ext cx="1027" cy="12231"/>
            </a:xfrm>
            <a:custGeom>
              <a:avLst/>
              <a:gdLst/>
              <a:ahLst/>
              <a:cxnLst/>
              <a:rect l="l" t="t" r="r" b="b"/>
              <a:pathLst>
                <a:path w="32" h="381" extrusionOk="0">
                  <a:moveTo>
                    <a:pt x="0" y="0"/>
                  </a:moveTo>
                  <a:lnTo>
                    <a:pt x="0" y="380"/>
                  </a:lnTo>
                  <a:lnTo>
                    <a:pt x="32" y="380"/>
                  </a:lnTo>
                  <a:lnTo>
                    <a:pt x="32"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36" name="Google Shape;1036;p16"/>
            <p:cNvSpPr/>
            <p:nvPr/>
          </p:nvSpPr>
          <p:spPr>
            <a:xfrm>
              <a:off x="3921763" y="147596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37" name="Google Shape;1037;p16"/>
            <p:cNvSpPr/>
            <p:nvPr/>
          </p:nvSpPr>
          <p:spPr>
            <a:xfrm>
              <a:off x="3921763" y="147596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38" name="Google Shape;1038;p16"/>
            <p:cNvSpPr/>
            <p:nvPr/>
          </p:nvSpPr>
          <p:spPr>
            <a:xfrm>
              <a:off x="3921763" y="147596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39" name="Google Shape;1039;p16"/>
            <p:cNvSpPr/>
            <p:nvPr/>
          </p:nvSpPr>
          <p:spPr>
            <a:xfrm>
              <a:off x="3922791" y="147596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40" name="Google Shape;1040;p16"/>
            <p:cNvSpPr/>
            <p:nvPr/>
          </p:nvSpPr>
          <p:spPr>
            <a:xfrm>
              <a:off x="3922791" y="147596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41" name="Google Shape;1041;p16"/>
            <p:cNvSpPr/>
            <p:nvPr/>
          </p:nvSpPr>
          <p:spPr>
            <a:xfrm>
              <a:off x="3922791" y="147596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42" name="Google Shape;1042;p16"/>
            <p:cNvSpPr/>
            <p:nvPr/>
          </p:nvSpPr>
          <p:spPr>
            <a:xfrm>
              <a:off x="3923818" y="147596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43" name="Google Shape;1043;p16"/>
            <p:cNvSpPr/>
            <p:nvPr/>
          </p:nvSpPr>
          <p:spPr>
            <a:xfrm>
              <a:off x="3923818" y="147596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44" name="Google Shape;1044;p16"/>
            <p:cNvSpPr/>
            <p:nvPr/>
          </p:nvSpPr>
          <p:spPr>
            <a:xfrm>
              <a:off x="3923818" y="1475965"/>
              <a:ext cx="32" cy="12231"/>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45" name="Google Shape;1045;p16"/>
            <p:cNvSpPr/>
            <p:nvPr/>
          </p:nvSpPr>
          <p:spPr>
            <a:xfrm>
              <a:off x="3923819" y="1475965"/>
              <a:ext cx="1027" cy="12231"/>
            </a:xfrm>
            <a:custGeom>
              <a:avLst/>
              <a:gdLst/>
              <a:ahLst/>
              <a:cxnLst/>
              <a:rect l="l" t="t" r="r" b="b"/>
              <a:pathLst>
                <a:path w="32" h="381" extrusionOk="0">
                  <a:moveTo>
                    <a:pt x="0" y="0"/>
                  </a:moveTo>
                  <a:lnTo>
                    <a:pt x="0" y="380"/>
                  </a:lnTo>
                  <a:lnTo>
                    <a:pt x="32" y="380"/>
                  </a:lnTo>
                  <a:lnTo>
                    <a:pt x="32" y="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46" name="Google Shape;1046;p16"/>
            <p:cNvSpPr/>
            <p:nvPr/>
          </p:nvSpPr>
          <p:spPr>
            <a:xfrm>
              <a:off x="3924813" y="1475965"/>
              <a:ext cx="32" cy="12231"/>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47" name="Google Shape;1047;p16"/>
            <p:cNvSpPr/>
            <p:nvPr/>
          </p:nvSpPr>
          <p:spPr>
            <a:xfrm>
              <a:off x="3945167" y="1395644"/>
              <a:ext cx="1027" cy="13258"/>
            </a:xfrm>
            <a:custGeom>
              <a:avLst/>
              <a:gdLst/>
              <a:ahLst/>
              <a:cxnLst/>
              <a:rect l="l" t="t" r="r" b="b"/>
              <a:pathLst>
                <a:path w="32" h="413" extrusionOk="0">
                  <a:moveTo>
                    <a:pt x="0" y="1"/>
                  </a:moveTo>
                  <a:lnTo>
                    <a:pt x="0"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48" name="Google Shape;1048;p16"/>
            <p:cNvSpPr/>
            <p:nvPr/>
          </p:nvSpPr>
          <p:spPr>
            <a:xfrm>
              <a:off x="3946161" y="1395644"/>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49" name="Google Shape;1049;p16"/>
            <p:cNvSpPr/>
            <p:nvPr/>
          </p:nvSpPr>
          <p:spPr>
            <a:xfrm>
              <a:off x="3946162" y="1395644"/>
              <a:ext cx="1059" cy="13258"/>
            </a:xfrm>
            <a:custGeom>
              <a:avLst/>
              <a:gdLst/>
              <a:ahLst/>
              <a:cxnLst/>
              <a:rect l="l" t="t" r="r" b="b"/>
              <a:pathLst>
                <a:path w="33" h="413" extrusionOk="0">
                  <a:moveTo>
                    <a:pt x="1" y="1"/>
                  </a:moveTo>
                  <a:lnTo>
                    <a:pt x="1" y="412"/>
                  </a:lnTo>
                  <a:lnTo>
                    <a:pt x="33" y="412"/>
                  </a:lnTo>
                  <a:lnTo>
                    <a:pt x="33"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50" name="Google Shape;1050;p16"/>
            <p:cNvSpPr/>
            <p:nvPr/>
          </p:nvSpPr>
          <p:spPr>
            <a:xfrm>
              <a:off x="3947188" y="1395644"/>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51" name="Google Shape;1051;p16"/>
            <p:cNvSpPr/>
            <p:nvPr/>
          </p:nvSpPr>
          <p:spPr>
            <a:xfrm>
              <a:off x="3947188" y="1395644"/>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52" name="Google Shape;1052;p16"/>
            <p:cNvSpPr/>
            <p:nvPr/>
          </p:nvSpPr>
          <p:spPr>
            <a:xfrm>
              <a:off x="3947188" y="1395644"/>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53" name="Google Shape;1053;p16"/>
            <p:cNvSpPr/>
            <p:nvPr/>
          </p:nvSpPr>
          <p:spPr>
            <a:xfrm>
              <a:off x="3947189" y="1395644"/>
              <a:ext cx="1059" cy="13258"/>
            </a:xfrm>
            <a:custGeom>
              <a:avLst/>
              <a:gdLst/>
              <a:ahLst/>
              <a:cxnLst/>
              <a:rect l="l" t="t" r="r" b="b"/>
              <a:pathLst>
                <a:path w="33" h="413" extrusionOk="0">
                  <a:moveTo>
                    <a:pt x="1" y="1"/>
                  </a:moveTo>
                  <a:lnTo>
                    <a:pt x="1"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54" name="Google Shape;1054;p16"/>
            <p:cNvSpPr/>
            <p:nvPr/>
          </p:nvSpPr>
          <p:spPr>
            <a:xfrm>
              <a:off x="3948216" y="1395644"/>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55" name="Google Shape;1055;p16"/>
            <p:cNvSpPr/>
            <p:nvPr/>
          </p:nvSpPr>
          <p:spPr>
            <a:xfrm>
              <a:off x="3948216" y="1395644"/>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56" name="Google Shape;1056;p16"/>
            <p:cNvSpPr/>
            <p:nvPr/>
          </p:nvSpPr>
          <p:spPr>
            <a:xfrm>
              <a:off x="3948216" y="1395644"/>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57" name="Google Shape;1057;p16"/>
            <p:cNvSpPr/>
            <p:nvPr/>
          </p:nvSpPr>
          <p:spPr>
            <a:xfrm>
              <a:off x="3949211" y="1395644"/>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58" name="Google Shape;1058;p16"/>
            <p:cNvSpPr/>
            <p:nvPr/>
          </p:nvSpPr>
          <p:spPr>
            <a:xfrm>
              <a:off x="3949211" y="1395644"/>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59" name="Google Shape;1059;p16"/>
            <p:cNvSpPr/>
            <p:nvPr/>
          </p:nvSpPr>
          <p:spPr>
            <a:xfrm>
              <a:off x="3949212" y="1395644"/>
              <a:ext cx="1059" cy="13258"/>
            </a:xfrm>
            <a:custGeom>
              <a:avLst/>
              <a:gdLst/>
              <a:ahLst/>
              <a:cxnLst/>
              <a:rect l="l" t="t" r="r" b="b"/>
              <a:pathLst>
                <a:path w="33" h="413" extrusionOk="0">
                  <a:moveTo>
                    <a:pt x="1" y="1"/>
                  </a:moveTo>
                  <a:lnTo>
                    <a:pt x="1" y="412"/>
                  </a:lnTo>
                  <a:lnTo>
                    <a:pt x="33" y="412"/>
                  </a:lnTo>
                  <a:lnTo>
                    <a:pt x="33"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60" name="Google Shape;1060;p16"/>
            <p:cNvSpPr/>
            <p:nvPr/>
          </p:nvSpPr>
          <p:spPr>
            <a:xfrm>
              <a:off x="3949212" y="1395644"/>
              <a:ext cx="1059" cy="13258"/>
            </a:xfrm>
            <a:custGeom>
              <a:avLst/>
              <a:gdLst/>
              <a:ahLst/>
              <a:cxnLst/>
              <a:rect l="l" t="t" r="r" b="b"/>
              <a:pathLst>
                <a:path w="33" h="413" extrusionOk="0">
                  <a:moveTo>
                    <a:pt x="1" y="1"/>
                  </a:moveTo>
                  <a:lnTo>
                    <a:pt x="1" y="412"/>
                  </a:lnTo>
                  <a:lnTo>
                    <a:pt x="33" y="412"/>
                  </a:lnTo>
                  <a:lnTo>
                    <a:pt x="33"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61" name="Google Shape;1061;p16"/>
            <p:cNvSpPr/>
            <p:nvPr/>
          </p:nvSpPr>
          <p:spPr>
            <a:xfrm>
              <a:off x="3950238" y="1395644"/>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62" name="Google Shape;1062;p16"/>
            <p:cNvSpPr/>
            <p:nvPr/>
          </p:nvSpPr>
          <p:spPr>
            <a:xfrm>
              <a:off x="3950238" y="1395644"/>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63" name="Google Shape;1063;p16"/>
            <p:cNvSpPr/>
            <p:nvPr/>
          </p:nvSpPr>
          <p:spPr>
            <a:xfrm>
              <a:off x="3950239" y="1395644"/>
              <a:ext cx="1059" cy="13258"/>
            </a:xfrm>
            <a:custGeom>
              <a:avLst/>
              <a:gdLst/>
              <a:ahLst/>
              <a:cxnLst/>
              <a:rect l="l" t="t" r="r" b="b"/>
              <a:pathLst>
                <a:path w="33" h="413" extrusionOk="0">
                  <a:moveTo>
                    <a:pt x="1" y="1"/>
                  </a:moveTo>
                  <a:lnTo>
                    <a:pt x="1"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64" name="Google Shape;1064;p16"/>
            <p:cNvSpPr/>
            <p:nvPr/>
          </p:nvSpPr>
          <p:spPr>
            <a:xfrm>
              <a:off x="3951265" y="1395644"/>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65" name="Google Shape;1065;p16"/>
            <p:cNvSpPr/>
            <p:nvPr/>
          </p:nvSpPr>
          <p:spPr>
            <a:xfrm>
              <a:off x="3951265" y="1395644"/>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66" name="Google Shape;1066;p16"/>
            <p:cNvSpPr/>
            <p:nvPr/>
          </p:nvSpPr>
          <p:spPr>
            <a:xfrm>
              <a:off x="3951266" y="1395644"/>
              <a:ext cx="1027" cy="13258"/>
            </a:xfrm>
            <a:custGeom>
              <a:avLst/>
              <a:gdLst/>
              <a:ahLst/>
              <a:cxnLst/>
              <a:rect l="l" t="t" r="r" b="b"/>
              <a:pathLst>
                <a:path w="32" h="413" extrusionOk="0">
                  <a:moveTo>
                    <a:pt x="0" y="1"/>
                  </a:moveTo>
                  <a:lnTo>
                    <a:pt x="0"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67" name="Google Shape;1067;p16"/>
            <p:cNvSpPr/>
            <p:nvPr/>
          </p:nvSpPr>
          <p:spPr>
            <a:xfrm>
              <a:off x="3952261" y="1395644"/>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68" name="Google Shape;1068;p16"/>
            <p:cNvSpPr/>
            <p:nvPr/>
          </p:nvSpPr>
          <p:spPr>
            <a:xfrm>
              <a:off x="3952261" y="1395644"/>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69" name="Google Shape;1069;p16"/>
            <p:cNvSpPr/>
            <p:nvPr/>
          </p:nvSpPr>
          <p:spPr>
            <a:xfrm>
              <a:off x="3952261" y="1395644"/>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70" name="Google Shape;1070;p16"/>
            <p:cNvSpPr/>
            <p:nvPr/>
          </p:nvSpPr>
          <p:spPr>
            <a:xfrm>
              <a:off x="3953288" y="1395644"/>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71" name="Google Shape;1071;p16"/>
            <p:cNvSpPr/>
            <p:nvPr/>
          </p:nvSpPr>
          <p:spPr>
            <a:xfrm>
              <a:off x="3953288" y="1395644"/>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72" name="Google Shape;1072;p16"/>
            <p:cNvSpPr/>
            <p:nvPr/>
          </p:nvSpPr>
          <p:spPr>
            <a:xfrm>
              <a:off x="3953288" y="1395644"/>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73" name="Google Shape;1073;p16"/>
            <p:cNvSpPr/>
            <p:nvPr/>
          </p:nvSpPr>
          <p:spPr>
            <a:xfrm>
              <a:off x="3953289" y="1395644"/>
              <a:ext cx="1059" cy="13258"/>
            </a:xfrm>
            <a:custGeom>
              <a:avLst/>
              <a:gdLst/>
              <a:ahLst/>
              <a:cxnLst/>
              <a:rect l="l" t="t" r="r" b="b"/>
              <a:pathLst>
                <a:path w="33" h="413" extrusionOk="0">
                  <a:moveTo>
                    <a:pt x="1" y="1"/>
                  </a:moveTo>
                  <a:lnTo>
                    <a:pt x="1"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74" name="Google Shape;1074;p16"/>
            <p:cNvSpPr/>
            <p:nvPr/>
          </p:nvSpPr>
          <p:spPr>
            <a:xfrm>
              <a:off x="3954315" y="1395644"/>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75" name="Google Shape;1075;p16"/>
            <p:cNvSpPr/>
            <p:nvPr/>
          </p:nvSpPr>
          <p:spPr>
            <a:xfrm>
              <a:off x="3954315" y="1395644"/>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76" name="Google Shape;1076;p16"/>
            <p:cNvSpPr/>
            <p:nvPr/>
          </p:nvSpPr>
          <p:spPr>
            <a:xfrm>
              <a:off x="3954315" y="1395644"/>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77" name="Google Shape;1077;p16"/>
            <p:cNvSpPr/>
            <p:nvPr/>
          </p:nvSpPr>
          <p:spPr>
            <a:xfrm>
              <a:off x="3954316" y="1395644"/>
              <a:ext cx="1027" cy="13258"/>
            </a:xfrm>
            <a:custGeom>
              <a:avLst/>
              <a:gdLst/>
              <a:ahLst/>
              <a:cxnLst/>
              <a:rect l="l" t="t" r="r" b="b"/>
              <a:pathLst>
                <a:path w="32" h="413" extrusionOk="0">
                  <a:moveTo>
                    <a:pt x="0" y="1"/>
                  </a:moveTo>
                  <a:lnTo>
                    <a:pt x="0"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78" name="Google Shape;1078;p16"/>
            <p:cNvSpPr/>
            <p:nvPr/>
          </p:nvSpPr>
          <p:spPr>
            <a:xfrm>
              <a:off x="3955310" y="1395644"/>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79" name="Google Shape;1079;p16"/>
            <p:cNvSpPr/>
            <p:nvPr/>
          </p:nvSpPr>
          <p:spPr>
            <a:xfrm>
              <a:off x="3955310" y="1395644"/>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80" name="Google Shape;1080;p16"/>
            <p:cNvSpPr/>
            <p:nvPr/>
          </p:nvSpPr>
          <p:spPr>
            <a:xfrm>
              <a:off x="3955311" y="1395644"/>
              <a:ext cx="1059" cy="13258"/>
            </a:xfrm>
            <a:custGeom>
              <a:avLst/>
              <a:gdLst/>
              <a:ahLst/>
              <a:cxnLst/>
              <a:rect l="l" t="t" r="r" b="b"/>
              <a:pathLst>
                <a:path w="33" h="413" extrusionOk="0">
                  <a:moveTo>
                    <a:pt x="1" y="1"/>
                  </a:moveTo>
                  <a:lnTo>
                    <a:pt x="1" y="412"/>
                  </a:lnTo>
                  <a:lnTo>
                    <a:pt x="33" y="412"/>
                  </a:lnTo>
                  <a:lnTo>
                    <a:pt x="33"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81" name="Google Shape;1081;p16"/>
            <p:cNvSpPr/>
            <p:nvPr/>
          </p:nvSpPr>
          <p:spPr>
            <a:xfrm>
              <a:off x="3956338" y="1395644"/>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82" name="Google Shape;1082;p16"/>
            <p:cNvSpPr/>
            <p:nvPr/>
          </p:nvSpPr>
          <p:spPr>
            <a:xfrm>
              <a:off x="3956338" y="1395644"/>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83" name="Google Shape;1083;p16"/>
            <p:cNvSpPr/>
            <p:nvPr/>
          </p:nvSpPr>
          <p:spPr>
            <a:xfrm>
              <a:off x="3956339" y="1395644"/>
              <a:ext cx="1059" cy="13258"/>
            </a:xfrm>
            <a:custGeom>
              <a:avLst/>
              <a:gdLst/>
              <a:ahLst/>
              <a:cxnLst/>
              <a:rect l="l" t="t" r="r" b="b"/>
              <a:pathLst>
                <a:path w="33" h="413" extrusionOk="0">
                  <a:moveTo>
                    <a:pt x="1" y="1"/>
                  </a:moveTo>
                  <a:lnTo>
                    <a:pt x="1" y="412"/>
                  </a:lnTo>
                  <a:lnTo>
                    <a:pt x="32" y="412"/>
                  </a:lnTo>
                  <a:lnTo>
                    <a:pt x="32" y="1"/>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84" name="Google Shape;1084;p16"/>
            <p:cNvSpPr/>
            <p:nvPr/>
          </p:nvSpPr>
          <p:spPr>
            <a:xfrm>
              <a:off x="3957365" y="1395644"/>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85" name="Google Shape;1085;p16"/>
            <p:cNvSpPr/>
            <p:nvPr/>
          </p:nvSpPr>
          <p:spPr>
            <a:xfrm>
              <a:off x="3957365" y="1395644"/>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86" name="Google Shape;1086;p16"/>
            <p:cNvSpPr/>
            <p:nvPr/>
          </p:nvSpPr>
          <p:spPr>
            <a:xfrm>
              <a:off x="3957365" y="1395644"/>
              <a:ext cx="32" cy="13258"/>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87" name="Google Shape;1087;p16"/>
            <p:cNvSpPr/>
            <p:nvPr/>
          </p:nvSpPr>
          <p:spPr>
            <a:xfrm>
              <a:off x="3958360" y="1395644"/>
              <a:ext cx="32" cy="13258"/>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089" name="Google Shape;1089;p16"/>
            <p:cNvSpPr/>
            <p:nvPr/>
          </p:nvSpPr>
          <p:spPr>
            <a:xfrm>
              <a:off x="4026482" y="1363125"/>
              <a:ext cx="32" cy="12231"/>
            </a:xfrm>
            <a:custGeom>
              <a:avLst/>
              <a:gdLst/>
              <a:ahLst/>
              <a:cxnLst/>
              <a:rect l="l" t="t" r="r" b="b"/>
              <a:pathLst>
                <a:path w="1" h="381" fill="none" extrusionOk="0">
                  <a:moveTo>
                    <a:pt x="1" y="0"/>
                  </a:move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90" name="Google Shape;1090;p16"/>
            <p:cNvSpPr/>
            <p:nvPr/>
          </p:nvSpPr>
          <p:spPr>
            <a:xfrm>
              <a:off x="4026482" y="136312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91" name="Google Shape;1091;p16"/>
            <p:cNvSpPr/>
            <p:nvPr/>
          </p:nvSpPr>
          <p:spPr>
            <a:xfrm>
              <a:off x="4026482" y="136312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92" name="Google Shape;1092;p16"/>
            <p:cNvSpPr/>
            <p:nvPr/>
          </p:nvSpPr>
          <p:spPr>
            <a:xfrm>
              <a:off x="4026482" y="136312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93" name="Google Shape;1093;p16"/>
            <p:cNvSpPr/>
            <p:nvPr/>
          </p:nvSpPr>
          <p:spPr>
            <a:xfrm>
              <a:off x="4027509" y="136312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94" name="Google Shape;1094;p16"/>
            <p:cNvSpPr/>
            <p:nvPr/>
          </p:nvSpPr>
          <p:spPr>
            <a:xfrm>
              <a:off x="4027509" y="136312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95" name="Google Shape;1095;p16"/>
            <p:cNvSpPr/>
            <p:nvPr/>
          </p:nvSpPr>
          <p:spPr>
            <a:xfrm>
              <a:off x="4027509" y="136312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96" name="Google Shape;1096;p16"/>
            <p:cNvSpPr/>
            <p:nvPr/>
          </p:nvSpPr>
          <p:spPr>
            <a:xfrm>
              <a:off x="4027510" y="1363125"/>
              <a:ext cx="1059" cy="12231"/>
            </a:xfrm>
            <a:custGeom>
              <a:avLst/>
              <a:gdLst/>
              <a:ahLst/>
              <a:cxnLst/>
              <a:rect l="l" t="t" r="r" b="b"/>
              <a:pathLst>
                <a:path w="33" h="381" fill="none" extrusionOk="0">
                  <a:moveTo>
                    <a:pt x="0" y="0"/>
                  </a:moveTo>
                  <a:lnTo>
                    <a:pt x="32" y="0"/>
                  </a:lnTo>
                  <a:lnTo>
                    <a:pt x="32"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97" name="Google Shape;1097;p16"/>
            <p:cNvSpPr/>
            <p:nvPr/>
          </p:nvSpPr>
          <p:spPr>
            <a:xfrm>
              <a:off x="4028536" y="136312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98" name="Google Shape;1098;p16"/>
            <p:cNvSpPr/>
            <p:nvPr/>
          </p:nvSpPr>
          <p:spPr>
            <a:xfrm>
              <a:off x="4028536" y="136312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99" name="Google Shape;1099;p16"/>
            <p:cNvSpPr/>
            <p:nvPr/>
          </p:nvSpPr>
          <p:spPr>
            <a:xfrm>
              <a:off x="4028536" y="136312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00" name="Google Shape;1100;p16"/>
            <p:cNvSpPr/>
            <p:nvPr/>
          </p:nvSpPr>
          <p:spPr>
            <a:xfrm>
              <a:off x="4029531" y="136312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01" name="Google Shape;1101;p16"/>
            <p:cNvSpPr/>
            <p:nvPr/>
          </p:nvSpPr>
          <p:spPr>
            <a:xfrm>
              <a:off x="4029531" y="136312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02" name="Google Shape;1102;p16"/>
            <p:cNvSpPr/>
            <p:nvPr/>
          </p:nvSpPr>
          <p:spPr>
            <a:xfrm>
              <a:off x="4029531" y="136312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03" name="Google Shape;1103;p16"/>
            <p:cNvSpPr/>
            <p:nvPr/>
          </p:nvSpPr>
          <p:spPr>
            <a:xfrm>
              <a:off x="4029532" y="1363125"/>
              <a:ext cx="1059" cy="12231"/>
            </a:xfrm>
            <a:custGeom>
              <a:avLst/>
              <a:gdLst/>
              <a:ahLst/>
              <a:cxnLst/>
              <a:rect l="l" t="t" r="r" b="b"/>
              <a:pathLst>
                <a:path w="33" h="381" fill="none" extrusionOk="0">
                  <a:moveTo>
                    <a:pt x="1" y="0"/>
                  </a:moveTo>
                  <a:lnTo>
                    <a:pt x="33" y="0"/>
                  </a:lnTo>
                  <a:lnTo>
                    <a:pt x="33"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04" name="Google Shape;1104;p16"/>
            <p:cNvSpPr/>
            <p:nvPr/>
          </p:nvSpPr>
          <p:spPr>
            <a:xfrm>
              <a:off x="4030559" y="136312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05" name="Google Shape;1105;p16"/>
            <p:cNvSpPr/>
            <p:nvPr/>
          </p:nvSpPr>
          <p:spPr>
            <a:xfrm>
              <a:off x="4030559" y="136312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06" name="Google Shape;1106;p16"/>
            <p:cNvSpPr/>
            <p:nvPr/>
          </p:nvSpPr>
          <p:spPr>
            <a:xfrm>
              <a:off x="4030560" y="1363125"/>
              <a:ext cx="1059" cy="12231"/>
            </a:xfrm>
            <a:custGeom>
              <a:avLst/>
              <a:gdLst/>
              <a:ahLst/>
              <a:cxnLst/>
              <a:rect l="l" t="t" r="r" b="b"/>
              <a:pathLst>
                <a:path w="33" h="381" fill="none" extrusionOk="0">
                  <a:moveTo>
                    <a:pt x="1" y="0"/>
                  </a:moveTo>
                  <a:lnTo>
                    <a:pt x="32" y="0"/>
                  </a:lnTo>
                  <a:lnTo>
                    <a:pt x="32"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07" name="Google Shape;1107;p16"/>
            <p:cNvSpPr/>
            <p:nvPr/>
          </p:nvSpPr>
          <p:spPr>
            <a:xfrm>
              <a:off x="4031586" y="136312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08" name="Google Shape;1108;p16"/>
            <p:cNvSpPr/>
            <p:nvPr/>
          </p:nvSpPr>
          <p:spPr>
            <a:xfrm>
              <a:off x="4031586" y="136312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09" name="Google Shape;1109;p16"/>
            <p:cNvSpPr/>
            <p:nvPr/>
          </p:nvSpPr>
          <p:spPr>
            <a:xfrm>
              <a:off x="4031587" y="1363125"/>
              <a:ext cx="1027" cy="12231"/>
            </a:xfrm>
            <a:custGeom>
              <a:avLst/>
              <a:gdLst/>
              <a:ahLst/>
              <a:cxnLst/>
              <a:rect l="l" t="t" r="r" b="b"/>
              <a:pathLst>
                <a:path w="32" h="381" fill="none" extrusionOk="0">
                  <a:moveTo>
                    <a:pt x="0" y="0"/>
                  </a:moveTo>
                  <a:lnTo>
                    <a:pt x="32" y="0"/>
                  </a:lnTo>
                  <a:lnTo>
                    <a:pt x="32"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10" name="Google Shape;1110;p16"/>
            <p:cNvSpPr/>
            <p:nvPr/>
          </p:nvSpPr>
          <p:spPr>
            <a:xfrm>
              <a:off x="4032581" y="136312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11" name="Google Shape;1111;p16"/>
            <p:cNvSpPr/>
            <p:nvPr/>
          </p:nvSpPr>
          <p:spPr>
            <a:xfrm>
              <a:off x="4032581" y="136312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12" name="Google Shape;1112;p16"/>
            <p:cNvSpPr/>
            <p:nvPr/>
          </p:nvSpPr>
          <p:spPr>
            <a:xfrm>
              <a:off x="4032581" y="136312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13" name="Google Shape;1113;p16"/>
            <p:cNvSpPr/>
            <p:nvPr/>
          </p:nvSpPr>
          <p:spPr>
            <a:xfrm>
              <a:off x="4032582" y="1363125"/>
              <a:ext cx="1059" cy="12231"/>
            </a:xfrm>
            <a:custGeom>
              <a:avLst/>
              <a:gdLst/>
              <a:ahLst/>
              <a:cxnLst/>
              <a:rect l="l" t="t" r="r" b="b"/>
              <a:pathLst>
                <a:path w="33" h="381" fill="none" extrusionOk="0">
                  <a:moveTo>
                    <a:pt x="1" y="0"/>
                  </a:moveTo>
                  <a:lnTo>
                    <a:pt x="33" y="0"/>
                  </a:lnTo>
                  <a:lnTo>
                    <a:pt x="33"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14" name="Google Shape;1114;p16"/>
            <p:cNvSpPr/>
            <p:nvPr/>
          </p:nvSpPr>
          <p:spPr>
            <a:xfrm>
              <a:off x="4033608" y="136312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15" name="Google Shape;1115;p16"/>
            <p:cNvSpPr/>
            <p:nvPr/>
          </p:nvSpPr>
          <p:spPr>
            <a:xfrm>
              <a:off x="4033608" y="136312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16" name="Google Shape;1116;p16"/>
            <p:cNvSpPr/>
            <p:nvPr/>
          </p:nvSpPr>
          <p:spPr>
            <a:xfrm>
              <a:off x="4033608" y="136312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17" name="Google Shape;1117;p16"/>
            <p:cNvSpPr/>
            <p:nvPr/>
          </p:nvSpPr>
          <p:spPr>
            <a:xfrm>
              <a:off x="4034636" y="136312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18" name="Google Shape;1118;p16"/>
            <p:cNvSpPr/>
            <p:nvPr/>
          </p:nvSpPr>
          <p:spPr>
            <a:xfrm>
              <a:off x="4034636" y="136312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19" name="Google Shape;1119;p16"/>
            <p:cNvSpPr/>
            <p:nvPr/>
          </p:nvSpPr>
          <p:spPr>
            <a:xfrm>
              <a:off x="4034636" y="136312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20" name="Google Shape;1120;p16"/>
            <p:cNvSpPr/>
            <p:nvPr/>
          </p:nvSpPr>
          <p:spPr>
            <a:xfrm>
              <a:off x="4034637" y="1363125"/>
              <a:ext cx="1027" cy="12231"/>
            </a:xfrm>
            <a:custGeom>
              <a:avLst/>
              <a:gdLst/>
              <a:ahLst/>
              <a:cxnLst/>
              <a:rect l="l" t="t" r="r" b="b"/>
              <a:pathLst>
                <a:path w="32" h="381" fill="none" extrusionOk="0">
                  <a:moveTo>
                    <a:pt x="0" y="0"/>
                  </a:moveTo>
                  <a:lnTo>
                    <a:pt x="32" y="0"/>
                  </a:lnTo>
                  <a:lnTo>
                    <a:pt x="32"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21" name="Google Shape;1121;p16"/>
            <p:cNvSpPr/>
            <p:nvPr/>
          </p:nvSpPr>
          <p:spPr>
            <a:xfrm>
              <a:off x="4035631" y="136312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22" name="Google Shape;1122;p16"/>
            <p:cNvSpPr/>
            <p:nvPr/>
          </p:nvSpPr>
          <p:spPr>
            <a:xfrm>
              <a:off x="4035631" y="136312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23" name="Google Shape;1123;p16"/>
            <p:cNvSpPr/>
            <p:nvPr/>
          </p:nvSpPr>
          <p:spPr>
            <a:xfrm>
              <a:off x="4035632" y="1363125"/>
              <a:ext cx="1059" cy="12231"/>
            </a:xfrm>
            <a:custGeom>
              <a:avLst/>
              <a:gdLst/>
              <a:ahLst/>
              <a:cxnLst/>
              <a:rect l="l" t="t" r="r" b="b"/>
              <a:pathLst>
                <a:path w="33" h="381" fill="none" extrusionOk="0">
                  <a:moveTo>
                    <a:pt x="1" y="0"/>
                  </a:moveTo>
                  <a:lnTo>
                    <a:pt x="33" y="0"/>
                  </a:lnTo>
                  <a:lnTo>
                    <a:pt x="33"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24" name="Google Shape;1124;p16"/>
            <p:cNvSpPr/>
            <p:nvPr/>
          </p:nvSpPr>
          <p:spPr>
            <a:xfrm>
              <a:off x="4036658" y="136312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25" name="Google Shape;1125;p16"/>
            <p:cNvSpPr/>
            <p:nvPr/>
          </p:nvSpPr>
          <p:spPr>
            <a:xfrm>
              <a:off x="4036658" y="136312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26" name="Google Shape;1126;p16"/>
            <p:cNvSpPr/>
            <p:nvPr/>
          </p:nvSpPr>
          <p:spPr>
            <a:xfrm>
              <a:off x="4036659" y="1363125"/>
              <a:ext cx="1059" cy="12231"/>
            </a:xfrm>
            <a:custGeom>
              <a:avLst/>
              <a:gdLst/>
              <a:ahLst/>
              <a:cxnLst/>
              <a:rect l="l" t="t" r="r" b="b"/>
              <a:pathLst>
                <a:path w="33" h="381" fill="none" extrusionOk="0">
                  <a:moveTo>
                    <a:pt x="1" y="0"/>
                  </a:moveTo>
                  <a:lnTo>
                    <a:pt x="32" y="0"/>
                  </a:lnTo>
                  <a:lnTo>
                    <a:pt x="32"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27" name="Google Shape;1127;p16"/>
            <p:cNvSpPr/>
            <p:nvPr/>
          </p:nvSpPr>
          <p:spPr>
            <a:xfrm>
              <a:off x="4036659" y="1363125"/>
              <a:ext cx="1059" cy="12231"/>
            </a:xfrm>
            <a:custGeom>
              <a:avLst/>
              <a:gdLst/>
              <a:ahLst/>
              <a:cxnLst/>
              <a:rect l="l" t="t" r="r" b="b"/>
              <a:pathLst>
                <a:path w="33" h="381" fill="none" extrusionOk="0">
                  <a:moveTo>
                    <a:pt x="1" y="0"/>
                  </a:moveTo>
                  <a:lnTo>
                    <a:pt x="32" y="0"/>
                  </a:lnTo>
                  <a:lnTo>
                    <a:pt x="32"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28" name="Google Shape;1128;p16"/>
            <p:cNvSpPr/>
            <p:nvPr/>
          </p:nvSpPr>
          <p:spPr>
            <a:xfrm>
              <a:off x="4037685" y="136312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29" name="Google Shape;1129;p16"/>
            <p:cNvSpPr/>
            <p:nvPr/>
          </p:nvSpPr>
          <p:spPr>
            <a:xfrm>
              <a:off x="4037685" y="1363125"/>
              <a:ext cx="32" cy="12231"/>
            </a:xfrm>
            <a:custGeom>
              <a:avLst/>
              <a:gdLst/>
              <a:ahLst/>
              <a:cxnLst/>
              <a:rect l="l" t="t" r="r" b="b"/>
              <a:pathLst>
                <a:path w="1" h="381" fill="none" extrusionOk="0">
                  <a:moveTo>
                    <a:pt x="0" y="380"/>
                  </a:moveTo>
                  <a:lnTo>
                    <a:pt x="0" y="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30" name="Google Shape;1130;p16"/>
            <p:cNvSpPr/>
            <p:nvPr/>
          </p:nvSpPr>
          <p:spPr>
            <a:xfrm>
              <a:off x="4105807" y="1395644"/>
              <a:ext cx="0" cy="13258"/>
            </a:xfrm>
            <a:custGeom>
              <a:avLst/>
              <a:gdLst/>
              <a:ahLst/>
              <a:cxnLst/>
              <a:rect l="l" t="t" r="r" b="b"/>
              <a:pathLst>
                <a:path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31" name="Google Shape;1131;p16"/>
            <p:cNvSpPr/>
            <p:nvPr/>
          </p:nvSpPr>
          <p:spPr>
            <a:xfrm>
              <a:off x="4105808" y="1395644"/>
              <a:ext cx="1027" cy="13258"/>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32" name="Google Shape;1132;p16"/>
            <p:cNvSpPr/>
            <p:nvPr/>
          </p:nvSpPr>
          <p:spPr>
            <a:xfrm>
              <a:off x="4105808" y="1395644"/>
              <a:ext cx="1027" cy="13258"/>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33" name="Google Shape;1133;p16"/>
            <p:cNvSpPr/>
            <p:nvPr/>
          </p:nvSpPr>
          <p:spPr>
            <a:xfrm>
              <a:off x="4106802" y="1395644"/>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34" name="Google Shape;1134;p16"/>
            <p:cNvSpPr/>
            <p:nvPr/>
          </p:nvSpPr>
          <p:spPr>
            <a:xfrm>
              <a:off x="4106802" y="1395644"/>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35" name="Google Shape;1135;p16"/>
            <p:cNvSpPr/>
            <p:nvPr/>
          </p:nvSpPr>
          <p:spPr>
            <a:xfrm>
              <a:off x="4106803" y="1395644"/>
              <a:ext cx="1059" cy="13258"/>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36" name="Google Shape;1136;p16"/>
            <p:cNvSpPr/>
            <p:nvPr/>
          </p:nvSpPr>
          <p:spPr>
            <a:xfrm>
              <a:off x="4107829" y="1395644"/>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37" name="Google Shape;1137;p16"/>
            <p:cNvSpPr/>
            <p:nvPr/>
          </p:nvSpPr>
          <p:spPr>
            <a:xfrm>
              <a:off x="4107829" y="1395644"/>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38" name="Google Shape;1138;p16"/>
            <p:cNvSpPr/>
            <p:nvPr/>
          </p:nvSpPr>
          <p:spPr>
            <a:xfrm>
              <a:off x="4107830" y="1395644"/>
              <a:ext cx="1059" cy="13258"/>
            </a:xfrm>
            <a:custGeom>
              <a:avLst/>
              <a:gdLst/>
              <a:ahLst/>
              <a:cxnLst/>
              <a:rect l="l" t="t" r="r" b="b"/>
              <a:pathLst>
                <a:path w="33"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39" name="Google Shape;1139;p16"/>
            <p:cNvSpPr/>
            <p:nvPr/>
          </p:nvSpPr>
          <p:spPr>
            <a:xfrm>
              <a:off x="4108857" y="1395644"/>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40" name="Google Shape;1140;p16"/>
            <p:cNvSpPr/>
            <p:nvPr/>
          </p:nvSpPr>
          <p:spPr>
            <a:xfrm>
              <a:off x="4108857" y="1395644"/>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41" name="Google Shape;1141;p16"/>
            <p:cNvSpPr/>
            <p:nvPr/>
          </p:nvSpPr>
          <p:spPr>
            <a:xfrm>
              <a:off x="4108857" y="1395644"/>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42" name="Google Shape;1142;p16"/>
            <p:cNvSpPr/>
            <p:nvPr/>
          </p:nvSpPr>
          <p:spPr>
            <a:xfrm>
              <a:off x="4108858" y="1395644"/>
              <a:ext cx="1027" cy="13258"/>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43" name="Google Shape;1143;p16"/>
            <p:cNvSpPr/>
            <p:nvPr/>
          </p:nvSpPr>
          <p:spPr>
            <a:xfrm>
              <a:off x="4109852" y="1395644"/>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44" name="Google Shape;1144;p16"/>
            <p:cNvSpPr/>
            <p:nvPr/>
          </p:nvSpPr>
          <p:spPr>
            <a:xfrm>
              <a:off x="4109852" y="1395644"/>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45" name="Google Shape;1145;p16"/>
            <p:cNvSpPr/>
            <p:nvPr/>
          </p:nvSpPr>
          <p:spPr>
            <a:xfrm>
              <a:off x="4109853" y="1395644"/>
              <a:ext cx="1059" cy="13258"/>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46" name="Google Shape;1146;p16"/>
            <p:cNvSpPr/>
            <p:nvPr/>
          </p:nvSpPr>
          <p:spPr>
            <a:xfrm>
              <a:off x="4110879" y="1395644"/>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47" name="Google Shape;1147;p16"/>
            <p:cNvSpPr/>
            <p:nvPr/>
          </p:nvSpPr>
          <p:spPr>
            <a:xfrm>
              <a:off x="4110879" y="1395644"/>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48" name="Google Shape;1148;p16"/>
            <p:cNvSpPr/>
            <p:nvPr/>
          </p:nvSpPr>
          <p:spPr>
            <a:xfrm>
              <a:off x="4110880" y="1395644"/>
              <a:ext cx="1059" cy="13258"/>
            </a:xfrm>
            <a:custGeom>
              <a:avLst/>
              <a:gdLst/>
              <a:ahLst/>
              <a:cxnLst/>
              <a:rect l="l" t="t" r="r" b="b"/>
              <a:pathLst>
                <a:path w="33"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49" name="Google Shape;1149;p16"/>
            <p:cNvSpPr/>
            <p:nvPr/>
          </p:nvSpPr>
          <p:spPr>
            <a:xfrm>
              <a:off x="4110880" y="1395644"/>
              <a:ext cx="1059" cy="13258"/>
            </a:xfrm>
            <a:custGeom>
              <a:avLst/>
              <a:gdLst/>
              <a:ahLst/>
              <a:cxnLst/>
              <a:rect l="l" t="t" r="r" b="b"/>
              <a:pathLst>
                <a:path w="33"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50" name="Google Shape;1150;p16"/>
            <p:cNvSpPr/>
            <p:nvPr/>
          </p:nvSpPr>
          <p:spPr>
            <a:xfrm>
              <a:off x="4111906" y="1395644"/>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51" name="Google Shape;1151;p16"/>
            <p:cNvSpPr/>
            <p:nvPr/>
          </p:nvSpPr>
          <p:spPr>
            <a:xfrm>
              <a:off x="4111906" y="1395644"/>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52" name="Google Shape;1152;p16"/>
            <p:cNvSpPr/>
            <p:nvPr/>
          </p:nvSpPr>
          <p:spPr>
            <a:xfrm>
              <a:off x="4111907" y="1395644"/>
              <a:ext cx="1027" cy="13258"/>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53" name="Google Shape;1153;p16"/>
            <p:cNvSpPr/>
            <p:nvPr/>
          </p:nvSpPr>
          <p:spPr>
            <a:xfrm>
              <a:off x="4112902" y="1395644"/>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54" name="Google Shape;1154;p16"/>
            <p:cNvSpPr/>
            <p:nvPr/>
          </p:nvSpPr>
          <p:spPr>
            <a:xfrm>
              <a:off x="4112902" y="1395644"/>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55" name="Google Shape;1155;p16"/>
            <p:cNvSpPr/>
            <p:nvPr/>
          </p:nvSpPr>
          <p:spPr>
            <a:xfrm>
              <a:off x="4112903" y="1395644"/>
              <a:ext cx="1059" cy="13258"/>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56" name="Google Shape;1156;p16"/>
            <p:cNvSpPr/>
            <p:nvPr/>
          </p:nvSpPr>
          <p:spPr>
            <a:xfrm>
              <a:off x="4113929" y="1395644"/>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57" name="Google Shape;1157;p16"/>
            <p:cNvSpPr/>
            <p:nvPr/>
          </p:nvSpPr>
          <p:spPr>
            <a:xfrm>
              <a:off x="4113929" y="1395644"/>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58" name="Google Shape;1158;p16"/>
            <p:cNvSpPr/>
            <p:nvPr/>
          </p:nvSpPr>
          <p:spPr>
            <a:xfrm>
              <a:off x="4113929" y="1395644"/>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59" name="Google Shape;1159;p16"/>
            <p:cNvSpPr/>
            <p:nvPr/>
          </p:nvSpPr>
          <p:spPr>
            <a:xfrm>
              <a:off x="4114956" y="1395644"/>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60" name="Google Shape;1160;p16"/>
            <p:cNvSpPr/>
            <p:nvPr/>
          </p:nvSpPr>
          <p:spPr>
            <a:xfrm>
              <a:off x="4114956" y="1395644"/>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61" name="Google Shape;1161;p16"/>
            <p:cNvSpPr/>
            <p:nvPr/>
          </p:nvSpPr>
          <p:spPr>
            <a:xfrm>
              <a:off x="4114956" y="1395644"/>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62" name="Google Shape;1162;p16"/>
            <p:cNvSpPr/>
            <p:nvPr/>
          </p:nvSpPr>
          <p:spPr>
            <a:xfrm>
              <a:off x="4114957" y="1395644"/>
              <a:ext cx="1027" cy="13258"/>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63" name="Google Shape;1163;p16"/>
            <p:cNvSpPr/>
            <p:nvPr/>
          </p:nvSpPr>
          <p:spPr>
            <a:xfrm>
              <a:off x="4115951" y="1395644"/>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64" name="Google Shape;1164;p16"/>
            <p:cNvSpPr/>
            <p:nvPr/>
          </p:nvSpPr>
          <p:spPr>
            <a:xfrm>
              <a:off x="4115951" y="1395644"/>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65" name="Google Shape;1165;p16"/>
            <p:cNvSpPr/>
            <p:nvPr/>
          </p:nvSpPr>
          <p:spPr>
            <a:xfrm>
              <a:off x="4115951" y="1395644"/>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66" name="Google Shape;1166;p16"/>
            <p:cNvSpPr/>
            <p:nvPr/>
          </p:nvSpPr>
          <p:spPr>
            <a:xfrm>
              <a:off x="4116979" y="1395644"/>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67" name="Google Shape;1167;p16"/>
            <p:cNvSpPr/>
            <p:nvPr/>
          </p:nvSpPr>
          <p:spPr>
            <a:xfrm>
              <a:off x="4116979" y="1395644"/>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68" name="Google Shape;1168;p16"/>
            <p:cNvSpPr/>
            <p:nvPr/>
          </p:nvSpPr>
          <p:spPr>
            <a:xfrm>
              <a:off x="4116979" y="1395644"/>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69" name="Google Shape;1169;p16"/>
            <p:cNvSpPr/>
            <p:nvPr/>
          </p:nvSpPr>
          <p:spPr>
            <a:xfrm>
              <a:off x="4118006" y="1395644"/>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70" name="Google Shape;1170;p16"/>
            <p:cNvSpPr/>
            <p:nvPr/>
          </p:nvSpPr>
          <p:spPr>
            <a:xfrm>
              <a:off x="4118006" y="1395644"/>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71" name="Google Shape;1171;p16"/>
            <p:cNvSpPr/>
            <p:nvPr/>
          </p:nvSpPr>
          <p:spPr>
            <a:xfrm>
              <a:off x="4139354" y="1476992"/>
              <a:ext cx="32" cy="11204"/>
            </a:xfrm>
            <a:custGeom>
              <a:avLst/>
              <a:gdLst/>
              <a:ahLst/>
              <a:cxnLst/>
              <a:rect l="l" t="t" r="r" b="b"/>
              <a:pathLst>
                <a:path w="1" h="349" fill="none" extrusionOk="0">
                  <a:moveTo>
                    <a:pt x="0" y="0"/>
                  </a:moveTo>
                  <a:lnTo>
                    <a:pt x="0" y="348"/>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72" name="Google Shape;1172;p16"/>
            <p:cNvSpPr/>
            <p:nvPr/>
          </p:nvSpPr>
          <p:spPr>
            <a:xfrm>
              <a:off x="4139354" y="147596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73" name="Google Shape;1173;p16"/>
            <p:cNvSpPr/>
            <p:nvPr/>
          </p:nvSpPr>
          <p:spPr>
            <a:xfrm>
              <a:off x="4139354" y="147596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74" name="Google Shape;1174;p16"/>
            <p:cNvSpPr/>
            <p:nvPr/>
          </p:nvSpPr>
          <p:spPr>
            <a:xfrm>
              <a:off x="4139355" y="1475965"/>
              <a:ext cx="1027" cy="12231"/>
            </a:xfrm>
            <a:custGeom>
              <a:avLst/>
              <a:gdLst/>
              <a:ahLst/>
              <a:cxnLst/>
              <a:rect l="l" t="t" r="r" b="b"/>
              <a:pathLst>
                <a:path w="32" h="381" fill="none" extrusionOk="0">
                  <a:moveTo>
                    <a:pt x="0" y="0"/>
                  </a:moveTo>
                  <a:lnTo>
                    <a:pt x="32" y="0"/>
                  </a:lnTo>
                  <a:lnTo>
                    <a:pt x="32"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75" name="Google Shape;1175;p16"/>
            <p:cNvSpPr/>
            <p:nvPr/>
          </p:nvSpPr>
          <p:spPr>
            <a:xfrm>
              <a:off x="4140349" y="147596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76" name="Google Shape;1176;p16"/>
            <p:cNvSpPr/>
            <p:nvPr/>
          </p:nvSpPr>
          <p:spPr>
            <a:xfrm>
              <a:off x="4140349" y="147596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77" name="Google Shape;1177;p16"/>
            <p:cNvSpPr/>
            <p:nvPr/>
          </p:nvSpPr>
          <p:spPr>
            <a:xfrm>
              <a:off x="4140350" y="1475965"/>
              <a:ext cx="1059" cy="12231"/>
            </a:xfrm>
            <a:custGeom>
              <a:avLst/>
              <a:gdLst/>
              <a:ahLst/>
              <a:cxnLst/>
              <a:rect l="l" t="t" r="r" b="b"/>
              <a:pathLst>
                <a:path w="33" h="381" fill="none" extrusionOk="0">
                  <a:moveTo>
                    <a:pt x="1" y="0"/>
                  </a:moveTo>
                  <a:lnTo>
                    <a:pt x="32" y="0"/>
                  </a:lnTo>
                  <a:lnTo>
                    <a:pt x="32"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78" name="Google Shape;1178;p16"/>
            <p:cNvSpPr/>
            <p:nvPr/>
          </p:nvSpPr>
          <p:spPr>
            <a:xfrm>
              <a:off x="4141376" y="147596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79" name="Google Shape;1179;p16"/>
            <p:cNvSpPr/>
            <p:nvPr/>
          </p:nvSpPr>
          <p:spPr>
            <a:xfrm>
              <a:off x="4141376" y="147596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80" name="Google Shape;1180;p16"/>
            <p:cNvSpPr/>
            <p:nvPr/>
          </p:nvSpPr>
          <p:spPr>
            <a:xfrm>
              <a:off x="4141376" y="147596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81" name="Google Shape;1181;p16"/>
            <p:cNvSpPr/>
            <p:nvPr/>
          </p:nvSpPr>
          <p:spPr>
            <a:xfrm>
              <a:off x="4141377" y="1475965"/>
              <a:ext cx="1059" cy="12231"/>
            </a:xfrm>
            <a:custGeom>
              <a:avLst/>
              <a:gdLst/>
              <a:ahLst/>
              <a:cxnLst/>
              <a:rect l="l" t="t" r="r" b="b"/>
              <a:pathLst>
                <a:path w="33" h="381" fill="none" extrusionOk="0">
                  <a:moveTo>
                    <a:pt x="0" y="0"/>
                  </a:moveTo>
                  <a:lnTo>
                    <a:pt x="32" y="0"/>
                  </a:lnTo>
                  <a:lnTo>
                    <a:pt x="32"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82" name="Google Shape;1182;p16"/>
            <p:cNvSpPr/>
            <p:nvPr/>
          </p:nvSpPr>
          <p:spPr>
            <a:xfrm>
              <a:off x="4142404" y="147596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83" name="Google Shape;1183;p16"/>
            <p:cNvSpPr/>
            <p:nvPr/>
          </p:nvSpPr>
          <p:spPr>
            <a:xfrm>
              <a:off x="4142404" y="147596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84" name="Google Shape;1184;p16"/>
            <p:cNvSpPr/>
            <p:nvPr/>
          </p:nvSpPr>
          <p:spPr>
            <a:xfrm>
              <a:off x="4142405" y="1475965"/>
              <a:ext cx="1027" cy="12231"/>
            </a:xfrm>
            <a:custGeom>
              <a:avLst/>
              <a:gdLst/>
              <a:ahLst/>
              <a:cxnLst/>
              <a:rect l="l" t="t" r="r" b="b"/>
              <a:pathLst>
                <a:path w="32" h="381" fill="none" extrusionOk="0">
                  <a:moveTo>
                    <a:pt x="0" y="0"/>
                  </a:moveTo>
                  <a:lnTo>
                    <a:pt x="32" y="0"/>
                  </a:lnTo>
                  <a:lnTo>
                    <a:pt x="32"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85" name="Google Shape;1185;p16"/>
            <p:cNvSpPr/>
            <p:nvPr/>
          </p:nvSpPr>
          <p:spPr>
            <a:xfrm>
              <a:off x="4143399" y="147596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86" name="Google Shape;1186;p16"/>
            <p:cNvSpPr/>
            <p:nvPr/>
          </p:nvSpPr>
          <p:spPr>
            <a:xfrm>
              <a:off x="4143399" y="147596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87" name="Google Shape;1187;p16"/>
            <p:cNvSpPr/>
            <p:nvPr/>
          </p:nvSpPr>
          <p:spPr>
            <a:xfrm>
              <a:off x="4143400" y="1475965"/>
              <a:ext cx="1059" cy="12231"/>
            </a:xfrm>
            <a:custGeom>
              <a:avLst/>
              <a:gdLst/>
              <a:ahLst/>
              <a:cxnLst/>
              <a:rect l="l" t="t" r="r" b="b"/>
              <a:pathLst>
                <a:path w="33" h="381" fill="none" extrusionOk="0">
                  <a:moveTo>
                    <a:pt x="1" y="0"/>
                  </a:moveTo>
                  <a:lnTo>
                    <a:pt x="32" y="0"/>
                  </a:lnTo>
                  <a:lnTo>
                    <a:pt x="32"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88" name="Google Shape;1188;p16"/>
            <p:cNvSpPr/>
            <p:nvPr/>
          </p:nvSpPr>
          <p:spPr>
            <a:xfrm>
              <a:off x="4143400" y="1475965"/>
              <a:ext cx="1059" cy="12231"/>
            </a:xfrm>
            <a:custGeom>
              <a:avLst/>
              <a:gdLst/>
              <a:ahLst/>
              <a:cxnLst/>
              <a:rect l="l" t="t" r="r" b="b"/>
              <a:pathLst>
                <a:path w="33" h="381" fill="none" extrusionOk="0">
                  <a:moveTo>
                    <a:pt x="1" y="0"/>
                  </a:moveTo>
                  <a:lnTo>
                    <a:pt x="32" y="0"/>
                  </a:lnTo>
                  <a:lnTo>
                    <a:pt x="32"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89" name="Google Shape;1189;p16"/>
            <p:cNvSpPr/>
            <p:nvPr/>
          </p:nvSpPr>
          <p:spPr>
            <a:xfrm>
              <a:off x="4144426" y="147596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90" name="Google Shape;1190;p16"/>
            <p:cNvSpPr/>
            <p:nvPr/>
          </p:nvSpPr>
          <p:spPr>
            <a:xfrm>
              <a:off x="4144426" y="147596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91" name="Google Shape;1191;p16"/>
            <p:cNvSpPr/>
            <p:nvPr/>
          </p:nvSpPr>
          <p:spPr>
            <a:xfrm>
              <a:off x="4144427" y="1475965"/>
              <a:ext cx="1059" cy="12231"/>
            </a:xfrm>
            <a:custGeom>
              <a:avLst/>
              <a:gdLst/>
              <a:ahLst/>
              <a:cxnLst/>
              <a:rect l="l" t="t" r="r" b="b"/>
              <a:pathLst>
                <a:path w="33" h="381" fill="none" extrusionOk="0">
                  <a:moveTo>
                    <a:pt x="0" y="0"/>
                  </a:moveTo>
                  <a:lnTo>
                    <a:pt x="32" y="0"/>
                  </a:lnTo>
                  <a:lnTo>
                    <a:pt x="32"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92" name="Google Shape;1192;p16"/>
            <p:cNvSpPr/>
            <p:nvPr/>
          </p:nvSpPr>
          <p:spPr>
            <a:xfrm>
              <a:off x="4145453" y="147596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93" name="Google Shape;1193;p16"/>
            <p:cNvSpPr/>
            <p:nvPr/>
          </p:nvSpPr>
          <p:spPr>
            <a:xfrm>
              <a:off x="4145453" y="147596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94" name="Google Shape;1194;p16"/>
            <p:cNvSpPr/>
            <p:nvPr/>
          </p:nvSpPr>
          <p:spPr>
            <a:xfrm>
              <a:off x="4145454" y="1475965"/>
              <a:ext cx="1027" cy="12231"/>
            </a:xfrm>
            <a:custGeom>
              <a:avLst/>
              <a:gdLst/>
              <a:ahLst/>
              <a:cxnLst/>
              <a:rect l="l" t="t" r="r" b="b"/>
              <a:pathLst>
                <a:path w="32" h="381" fill="none" extrusionOk="0">
                  <a:moveTo>
                    <a:pt x="0" y="0"/>
                  </a:moveTo>
                  <a:lnTo>
                    <a:pt x="32" y="0"/>
                  </a:lnTo>
                  <a:lnTo>
                    <a:pt x="32"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95" name="Google Shape;1195;p16"/>
            <p:cNvSpPr/>
            <p:nvPr/>
          </p:nvSpPr>
          <p:spPr>
            <a:xfrm>
              <a:off x="4146449" y="147596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96" name="Google Shape;1196;p16"/>
            <p:cNvSpPr/>
            <p:nvPr/>
          </p:nvSpPr>
          <p:spPr>
            <a:xfrm>
              <a:off x="4146449" y="147596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97" name="Google Shape;1197;p16"/>
            <p:cNvSpPr/>
            <p:nvPr/>
          </p:nvSpPr>
          <p:spPr>
            <a:xfrm>
              <a:off x="4146449" y="147596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98" name="Google Shape;1198;p16"/>
            <p:cNvSpPr/>
            <p:nvPr/>
          </p:nvSpPr>
          <p:spPr>
            <a:xfrm>
              <a:off x="4147476" y="147596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99" name="Google Shape;1199;p16"/>
            <p:cNvSpPr/>
            <p:nvPr/>
          </p:nvSpPr>
          <p:spPr>
            <a:xfrm>
              <a:off x="4147476" y="147596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00" name="Google Shape;1200;p16"/>
            <p:cNvSpPr/>
            <p:nvPr/>
          </p:nvSpPr>
          <p:spPr>
            <a:xfrm>
              <a:off x="4147476" y="147596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01" name="Google Shape;1201;p16"/>
            <p:cNvSpPr/>
            <p:nvPr/>
          </p:nvSpPr>
          <p:spPr>
            <a:xfrm>
              <a:off x="4147477" y="1475965"/>
              <a:ext cx="1059" cy="12231"/>
            </a:xfrm>
            <a:custGeom>
              <a:avLst/>
              <a:gdLst/>
              <a:ahLst/>
              <a:cxnLst/>
              <a:rect l="l" t="t" r="r" b="b"/>
              <a:pathLst>
                <a:path w="33" h="381" fill="none" extrusionOk="0">
                  <a:moveTo>
                    <a:pt x="0" y="0"/>
                  </a:moveTo>
                  <a:lnTo>
                    <a:pt x="32" y="0"/>
                  </a:lnTo>
                  <a:lnTo>
                    <a:pt x="32"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02" name="Google Shape;1202;p16"/>
            <p:cNvSpPr/>
            <p:nvPr/>
          </p:nvSpPr>
          <p:spPr>
            <a:xfrm>
              <a:off x="4148503" y="147596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03" name="Google Shape;1203;p16"/>
            <p:cNvSpPr/>
            <p:nvPr/>
          </p:nvSpPr>
          <p:spPr>
            <a:xfrm>
              <a:off x="4148503" y="147596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04" name="Google Shape;1204;p16"/>
            <p:cNvSpPr/>
            <p:nvPr/>
          </p:nvSpPr>
          <p:spPr>
            <a:xfrm>
              <a:off x="4148503" y="147596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05" name="Google Shape;1205;p16"/>
            <p:cNvSpPr/>
            <p:nvPr/>
          </p:nvSpPr>
          <p:spPr>
            <a:xfrm>
              <a:off x="4149498" y="147596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06" name="Google Shape;1206;p16"/>
            <p:cNvSpPr/>
            <p:nvPr/>
          </p:nvSpPr>
          <p:spPr>
            <a:xfrm>
              <a:off x="4149498" y="147596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07" name="Google Shape;1207;p16"/>
            <p:cNvSpPr/>
            <p:nvPr/>
          </p:nvSpPr>
          <p:spPr>
            <a:xfrm>
              <a:off x="4149498" y="147596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08" name="Google Shape;1208;p16"/>
            <p:cNvSpPr/>
            <p:nvPr/>
          </p:nvSpPr>
          <p:spPr>
            <a:xfrm>
              <a:off x="4150526" y="147596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09" name="Google Shape;1209;p16"/>
            <p:cNvSpPr/>
            <p:nvPr/>
          </p:nvSpPr>
          <p:spPr>
            <a:xfrm>
              <a:off x="4150526" y="147596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10" name="Google Shape;1210;p16"/>
            <p:cNvSpPr/>
            <p:nvPr/>
          </p:nvSpPr>
          <p:spPr>
            <a:xfrm>
              <a:off x="4150526" y="147596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11" name="Google Shape;1211;p16"/>
            <p:cNvSpPr/>
            <p:nvPr/>
          </p:nvSpPr>
          <p:spPr>
            <a:xfrm>
              <a:off x="4150526" y="1475965"/>
              <a:ext cx="32" cy="12231"/>
            </a:xfrm>
            <a:custGeom>
              <a:avLst/>
              <a:gdLst/>
              <a:ahLst/>
              <a:cxnLst/>
              <a:rect l="l" t="t" r="r" b="b"/>
              <a:pathLst>
                <a:path w="1" h="381" fill="none" extrusionOk="0">
                  <a:moveTo>
                    <a:pt x="0" y="380"/>
                  </a:moveTo>
                  <a:lnTo>
                    <a:pt x="0" y="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12" name="Google Shape;1212;p16"/>
            <p:cNvSpPr/>
            <p:nvPr/>
          </p:nvSpPr>
          <p:spPr>
            <a:xfrm>
              <a:off x="4105807" y="1555258"/>
              <a:ext cx="0" cy="13258"/>
            </a:xfrm>
            <a:custGeom>
              <a:avLst/>
              <a:gdLst/>
              <a:ahLst/>
              <a:cxnLst/>
              <a:rect l="l" t="t" r="r" b="b"/>
              <a:pathLst>
                <a:path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13" name="Google Shape;1213;p16"/>
            <p:cNvSpPr/>
            <p:nvPr/>
          </p:nvSpPr>
          <p:spPr>
            <a:xfrm>
              <a:off x="4105808" y="1555258"/>
              <a:ext cx="1027" cy="13258"/>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14" name="Google Shape;1214;p16"/>
            <p:cNvSpPr/>
            <p:nvPr/>
          </p:nvSpPr>
          <p:spPr>
            <a:xfrm>
              <a:off x="4105808" y="1555258"/>
              <a:ext cx="1027" cy="13258"/>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15" name="Google Shape;1215;p16"/>
            <p:cNvSpPr/>
            <p:nvPr/>
          </p:nvSpPr>
          <p:spPr>
            <a:xfrm>
              <a:off x="4106802" y="1555258"/>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16" name="Google Shape;1216;p16"/>
            <p:cNvSpPr/>
            <p:nvPr/>
          </p:nvSpPr>
          <p:spPr>
            <a:xfrm>
              <a:off x="4106802" y="1555258"/>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17" name="Google Shape;1217;p16"/>
            <p:cNvSpPr/>
            <p:nvPr/>
          </p:nvSpPr>
          <p:spPr>
            <a:xfrm>
              <a:off x="4106803" y="1555258"/>
              <a:ext cx="1059" cy="13258"/>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18" name="Google Shape;1218;p16"/>
            <p:cNvSpPr/>
            <p:nvPr/>
          </p:nvSpPr>
          <p:spPr>
            <a:xfrm>
              <a:off x="4107829" y="1555258"/>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19" name="Google Shape;1219;p16"/>
            <p:cNvSpPr/>
            <p:nvPr/>
          </p:nvSpPr>
          <p:spPr>
            <a:xfrm>
              <a:off x="4107829" y="1555258"/>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20" name="Google Shape;1220;p16"/>
            <p:cNvSpPr/>
            <p:nvPr/>
          </p:nvSpPr>
          <p:spPr>
            <a:xfrm>
              <a:off x="4107830" y="1555258"/>
              <a:ext cx="1059" cy="13258"/>
            </a:xfrm>
            <a:custGeom>
              <a:avLst/>
              <a:gdLst/>
              <a:ahLst/>
              <a:cxnLst/>
              <a:rect l="l" t="t" r="r" b="b"/>
              <a:pathLst>
                <a:path w="33"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21" name="Google Shape;1221;p16"/>
            <p:cNvSpPr/>
            <p:nvPr/>
          </p:nvSpPr>
          <p:spPr>
            <a:xfrm>
              <a:off x="4108857" y="1555258"/>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22" name="Google Shape;1222;p16"/>
            <p:cNvSpPr/>
            <p:nvPr/>
          </p:nvSpPr>
          <p:spPr>
            <a:xfrm>
              <a:off x="4108857" y="1555258"/>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23" name="Google Shape;1223;p16"/>
            <p:cNvSpPr/>
            <p:nvPr/>
          </p:nvSpPr>
          <p:spPr>
            <a:xfrm>
              <a:off x="4108857" y="1555258"/>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24" name="Google Shape;1224;p16"/>
            <p:cNvSpPr/>
            <p:nvPr/>
          </p:nvSpPr>
          <p:spPr>
            <a:xfrm>
              <a:off x="4108858" y="1555258"/>
              <a:ext cx="1027" cy="13258"/>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25" name="Google Shape;1225;p16"/>
            <p:cNvSpPr/>
            <p:nvPr/>
          </p:nvSpPr>
          <p:spPr>
            <a:xfrm>
              <a:off x="4109852" y="1555258"/>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26" name="Google Shape;1226;p16"/>
            <p:cNvSpPr/>
            <p:nvPr/>
          </p:nvSpPr>
          <p:spPr>
            <a:xfrm>
              <a:off x="4109852" y="1555258"/>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27" name="Google Shape;1227;p16"/>
            <p:cNvSpPr/>
            <p:nvPr/>
          </p:nvSpPr>
          <p:spPr>
            <a:xfrm>
              <a:off x="4109853" y="1555258"/>
              <a:ext cx="1059" cy="13258"/>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28" name="Google Shape;1228;p16"/>
            <p:cNvSpPr/>
            <p:nvPr/>
          </p:nvSpPr>
          <p:spPr>
            <a:xfrm>
              <a:off x="4110879" y="1555258"/>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29" name="Google Shape;1229;p16"/>
            <p:cNvSpPr/>
            <p:nvPr/>
          </p:nvSpPr>
          <p:spPr>
            <a:xfrm>
              <a:off x="4110879" y="1555258"/>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30" name="Google Shape;1230;p16"/>
            <p:cNvSpPr/>
            <p:nvPr/>
          </p:nvSpPr>
          <p:spPr>
            <a:xfrm>
              <a:off x="4110880" y="1555258"/>
              <a:ext cx="1059" cy="13258"/>
            </a:xfrm>
            <a:custGeom>
              <a:avLst/>
              <a:gdLst/>
              <a:ahLst/>
              <a:cxnLst/>
              <a:rect l="l" t="t" r="r" b="b"/>
              <a:pathLst>
                <a:path w="33"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31" name="Google Shape;1231;p16"/>
            <p:cNvSpPr/>
            <p:nvPr/>
          </p:nvSpPr>
          <p:spPr>
            <a:xfrm>
              <a:off x="4110880" y="1555258"/>
              <a:ext cx="1059" cy="13258"/>
            </a:xfrm>
            <a:custGeom>
              <a:avLst/>
              <a:gdLst/>
              <a:ahLst/>
              <a:cxnLst/>
              <a:rect l="l" t="t" r="r" b="b"/>
              <a:pathLst>
                <a:path w="33"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32" name="Google Shape;1232;p16"/>
            <p:cNvSpPr/>
            <p:nvPr/>
          </p:nvSpPr>
          <p:spPr>
            <a:xfrm>
              <a:off x="4111906" y="1555258"/>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33" name="Google Shape;1233;p16"/>
            <p:cNvSpPr/>
            <p:nvPr/>
          </p:nvSpPr>
          <p:spPr>
            <a:xfrm>
              <a:off x="4111906" y="1555258"/>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34" name="Google Shape;1234;p16"/>
            <p:cNvSpPr/>
            <p:nvPr/>
          </p:nvSpPr>
          <p:spPr>
            <a:xfrm>
              <a:off x="4111907" y="1555258"/>
              <a:ext cx="1027" cy="13258"/>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35" name="Google Shape;1235;p16"/>
            <p:cNvSpPr/>
            <p:nvPr/>
          </p:nvSpPr>
          <p:spPr>
            <a:xfrm>
              <a:off x="4112902" y="1555258"/>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36" name="Google Shape;1236;p16"/>
            <p:cNvSpPr/>
            <p:nvPr/>
          </p:nvSpPr>
          <p:spPr>
            <a:xfrm>
              <a:off x="4112902" y="1555258"/>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37" name="Google Shape;1237;p16"/>
            <p:cNvSpPr/>
            <p:nvPr/>
          </p:nvSpPr>
          <p:spPr>
            <a:xfrm>
              <a:off x="4112903" y="1555258"/>
              <a:ext cx="1059" cy="13258"/>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38" name="Google Shape;1238;p16"/>
            <p:cNvSpPr/>
            <p:nvPr/>
          </p:nvSpPr>
          <p:spPr>
            <a:xfrm>
              <a:off x="4113929" y="1555258"/>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39" name="Google Shape;1239;p16"/>
            <p:cNvSpPr/>
            <p:nvPr/>
          </p:nvSpPr>
          <p:spPr>
            <a:xfrm>
              <a:off x="4113929" y="1555258"/>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40" name="Google Shape;1240;p16"/>
            <p:cNvSpPr/>
            <p:nvPr/>
          </p:nvSpPr>
          <p:spPr>
            <a:xfrm>
              <a:off x="4113929" y="1555258"/>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41" name="Google Shape;1241;p16"/>
            <p:cNvSpPr/>
            <p:nvPr/>
          </p:nvSpPr>
          <p:spPr>
            <a:xfrm>
              <a:off x="4114956" y="1555258"/>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42" name="Google Shape;1242;p16"/>
            <p:cNvSpPr/>
            <p:nvPr/>
          </p:nvSpPr>
          <p:spPr>
            <a:xfrm>
              <a:off x="4114956" y="1555258"/>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43" name="Google Shape;1243;p16"/>
            <p:cNvSpPr/>
            <p:nvPr/>
          </p:nvSpPr>
          <p:spPr>
            <a:xfrm>
              <a:off x="4114956" y="1555258"/>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44" name="Google Shape;1244;p16"/>
            <p:cNvSpPr/>
            <p:nvPr/>
          </p:nvSpPr>
          <p:spPr>
            <a:xfrm>
              <a:off x="4114957" y="1555258"/>
              <a:ext cx="1027" cy="13258"/>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45" name="Google Shape;1245;p16"/>
            <p:cNvSpPr/>
            <p:nvPr/>
          </p:nvSpPr>
          <p:spPr>
            <a:xfrm>
              <a:off x="4115951" y="1555258"/>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46" name="Google Shape;1246;p16"/>
            <p:cNvSpPr/>
            <p:nvPr/>
          </p:nvSpPr>
          <p:spPr>
            <a:xfrm>
              <a:off x="4115951" y="1555258"/>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47" name="Google Shape;1247;p16"/>
            <p:cNvSpPr/>
            <p:nvPr/>
          </p:nvSpPr>
          <p:spPr>
            <a:xfrm>
              <a:off x="4115951" y="1555258"/>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48" name="Google Shape;1248;p16"/>
            <p:cNvSpPr/>
            <p:nvPr/>
          </p:nvSpPr>
          <p:spPr>
            <a:xfrm>
              <a:off x="4116979" y="1555258"/>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49" name="Google Shape;1249;p16"/>
            <p:cNvSpPr/>
            <p:nvPr/>
          </p:nvSpPr>
          <p:spPr>
            <a:xfrm>
              <a:off x="4116979" y="1555258"/>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50" name="Google Shape;1250;p16"/>
            <p:cNvSpPr/>
            <p:nvPr/>
          </p:nvSpPr>
          <p:spPr>
            <a:xfrm>
              <a:off x="4116979" y="1555258"/>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51" name="Google Shape;1251;p16"/>
            <p:cNvSpPr/>
            <p:nvPr/>
          </p:nvSpPr>
          <p:spPr>
            <a:xfrm>
              <a:off x="4118006" y="1555258"/>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52" name="Google Shape;1252;p16"/>
            <p:cNvSpPr/>
            <p:nvPr/>
          </p:nvSpPr>
          <p:spPr>
            <a:xfrm>
              <a:off x="4118006" y="1555258"/>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53" name="Google Shape;1253;p16"/>
            <p:cNvSpPr/>
            <p:nvPr/>
          </p:nvSpPr>
          <p:spPr>
            <a:xfrm>
              <a:off x="4026482" y="1589832"/>
              <a:ext cx="32" cy="11204"/>
            </a:xfrm>
            <a:custGeom>
              <a:avLst/>
              <a:gdLst/>
              <a:ahLst/>
              <a:cxnLst/>
              <a:rect l="l" t="t" r="r" b="b"/>
              <a:pathLst>
                <a:path w="1" h="349" fill="none" extrusionOk="0">
                  <a:moveTo>
                    <a:pt x="1" y="0"/>
                  </a:move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54" name="Google Shape;1254;p16"/>
            <p:cNvSpPr/>
            <p:nvPr/>
          </p:nvSpPr>
          <p:spPr>
            <a:xfrm>
              <a:off x="4026482" y="1589832"/>
              <a:ext cx="32" cy="11204"/>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55" name="Google Shape;1255;p16"/>
            <p:cNvSpPr/>
            <p:nvPr/>
          </p:nvSpPr>
          <p:spPr>
            <a:xfrm>
              <a:off x="4026482" y="1589832"/>
              <a:ext cx="32" cy="11204"/>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56" name="Google Shape;1256;p16"/>
            <p:cNvSpPr/>
            <p:nvPr/>
          </p:nvSpPr>
          <p:spPr>
            <a:xfrm>
              <a:off x="4026482" y="1589832"/>
              <a:ext cx="32" cy="11204"/>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57" name="Google Shape;1257;p16"/>
            <p:cNvSpPr/>
            <p:nvPr/>
          </p:nvSpPr>
          <p:spPr>
            <a:xfrm>
              <a:off x="4027509" y="1589832"/>
              <a:ext cx="32" cy="11204"/>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58" name="Google Shape;1258;p16"/>
            <p:cNvSpPr/>
            <p:nvPr/>
          </p:nvSpPr>
          <p:spPr>
            <a:xfrm>
              <a:off x="4027509" y="1589832"/>
              <a:ext cx="32" cy="11204"/>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59" name="Google Shape;1259;p16"/>
            <p:cNvSpPr/>
            <p:nvPr/>
          </p:nvSpPr>
          <p:spPr>
            <a:xfrm>
              <a:off x="4027509" y="1589832"/>
              <a:ext cx="32" cy="11204"/>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60" name="Google Shape;1260;p16"/>
            <p:cNvSpPr/>
            <p:nvPr/>
          </p:nvSpPr>
          <p:spPr>
            <a:xfrm>
              <a:off x="4027510" y="1589832"/>
              <a:ext cx="1059" cy="11204"/>
            </a:xfrm>
            <a:custGeom>
              <a:avLst/>
              <a:gdLst/>
              <a:ahLst/>
              <a:cxnLst/>
              <a:rect l="l" t="t" r="r" b="b"/>
              <a:pathLst>
                <a:path w="33" h="349" fill="none" extrusionOk="0">
                  <a:moveTo>
                    <a:pt x="0" y="0"/>
                  </a:moveTo>
                  <a:lnTo>
                    <a:pt x="32" y="0"/>
                  </a:lnTo>
                  <a:lnTo>
                    <a:pt x="32" y="349"/>
                  </a:lnTo>
                  <a:lnTo>
                    <a:pt x="0"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61" name="Google Shape;1261;p16"/>
            <p:cNvSpPr/>
            <p:nvPr/>
          </p:nvSpPr>
          <p:spPr>
            <a:xfrm>
              <a:off x="4028536" y="1589832"/>
              <a:ext cx="32" cy="11204"/>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62" name="Google Shape;1262;p16"/>
            <p:cNvSpPr/>
            <p:nvPr/>
          </p:nvSpPr>
          <p:spPr>
            <a:xfrm>
              <a:off x="4028536" y="1589832"/>
              <a:ext cx="32" cy="11204"/>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63" name="Google Shape;1263;p16"/>
            <p:cNvSpPr/>
            <p:nvPr/>
          </p:nvSpPr>
          <p:spPr>
            <a:xfrm>
              <a:off x="4028536" y="1589832"/>
              <a:ext cx="32" cy="11204"/>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64" name="Google Shape;1264;p16"/>
            <p:cNvSpPr/>
            <p:nvPr/>
          </p:nvSpPr>
          <p:spPr>
            <a:xfrm>
              <a:off x="4029531" y="1589832"/>
              <a:ext cx="32" cy="11204"/>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65" name="Google Shape;1265;p16"/>
            <p:cNvSpPr/>
            <p:nvPr/>
          </p:nvSpPr>
          <p:spPr>
            <a:xfrm>
              <a:off x="4029531" y="1589832"/>
              <a:ext cx="32" cy="11204"/>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66" name="Google Shape;1266;p16"/>
            <p:cNvSpPr/>
            <p:nvPr/>
          </p:nvSpPr>
          <p:spPr>
            <a:xfrm>
              <a:off x="4029531" y="1589832"/>
              <a:ext cx="32" cy="11204"/>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67" name="Google Shape;1267;p16"/>
            <p:cNvSpPr/>
            <p:nvPr/>
          </p:nvSpPr>
          <p:spPr>
            <a:xfrm>
              <a:off x="4029532" y="1589832"/>
              <a:ext cx="1059" cy="11204"/>
            </a:xfrm>
            <a:custGeom>
              <a:avLst/>
              <a:gdLst/>
              <a:ahLst/>
              <a:cxnLst/>
              <a:rect l="l" t="t" r="r" b="b"/>
              <a:pathLst>
                <a:path w="33" h="349" fill="none" extrusionOk="0">
                  <a:moveTo>
                    <a:pt x="1" y="0"/>
                  </a:moveTo>
                  <a:lnTo>
                    <a:pt x="33" y="0"/>
                  </a:lnTo>
                  <a:lnTo>
                    <a:pt x="33"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68" name="Google Shape;1268;p16"/>
            <p:cNvSpPr/>
            <p:nvPr/>
          </p:nvSpPr>
          <p:spPr>
            <a:xfrm>
              <a:off x="4030559" y="1589832"/>
              <a:ext cx="32" cy="11204"/>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69" name="Google Shape;1269;p16"/>
            <p:cNvSpPr/>
            <p:nvPr/>
          </p:nvSpPr>
          <p:spPr>
            <a:xfrm>
              <a:off x="4030559" y="1589832"/>
              <a:ext cx="32" cy="11204"/>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70" name="Google Shape;1270;p16"/>
            <p:cNvSpPr/>
            <p:nvPr/>
          </p:nvSpPr>
          <p:spPr>
            <a:xfrm>
              <a:off x="4030560" y="1589832"/>
              <a:ext cx="1059" cy="11204"/>
            </a:xfrm>
            <a:custGeom>
              <a:avLst/>
              <a:gdLst/>
              <a:ahLst/>
              <a:cxnLst/>
              <a:rect l="l" t="t" r="r" b="b"/>
              <a:pathLst>
                <a:path w="33" h="349" fill="none" extrusionOk="0">
                  <a:moveTo>
                    <a:pt x="1" y="0"/>
                  </a:moveTo>
                  <a:lnTo>
                    <a:pt x="32" y="0"/>
                  </a:lnTo>
                  <a:lnTo>
                    <a:pt x="32"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71" name="Google Shape;1271;p16"/>
            <p:cNvSpPr/>
            <p:nvPr/>
          </p:nvSpPr>
          <p:spPr>
            <a:xfrm>
              <a:off x="4031586" y="1589832"/>
              <a:ext cx="32" cy="11204"/>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72" name="Google Shape;1272;p16"/>
            <p:cNvSpPr/>
            <p:nvPr/>
          </p:nvSpPr>
          <p:spPr>
            <a:xfrm>
              <a:off x="4031586" y="1589832"/>
              <a:ext cx="32" cy="11204"/>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73" name="Google Shape;1273;p16"/>
            <p:cNvSpPr/>
            <p:nvPr/>
          </p:nvSpPr>
          <p:spPr>
            <a:xfrm>
              <a:off x="4031587" y="1589832"/>
              <a:ext cx="1027" cy="11204"/>
            </a:xfrm>
            <a:custGeom>
              <a:avLst/>
              <a:gdLst/>
              <a:ahLst/>
              <a:cxnLst/>
              <a:rect l="l" t="t" r="r" b="b"/>
              <a:pathLst>
                <a:path w="32" h="349" fill="none" extrusionOk="0">
                  <a:moveTo>
                    <a:pt x="0" y="0"/>
                  </a:moveTo>
                  <a:lnTo>
                    <a:pt x="32" y="0"/>
                  </a:lnTo>
                  <a:lnTo>
                    <a:pt x="32" y="349"/>
                  </a:lnTo>
                  <a:lnTo>
                    <a:pt x="0"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74" name="Google Shape;1274;p16"/>
            <p:cNvSpPr/>
            <p:nvPr/>
          </p:nvSpPr>
          <p:spPr>
            <a:xfrm>
              <a:off x="4032581" y="1589832"/>
              <a:ext cx="32" cy="11204"/>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75" name="Google Shape;1275;p16"/>
            <p:cNvSpPr/>
            <p:nvPr/>
          </p:nvSpPr>
          <p:spPr>
            <a:xfrm>
              <a:off x="4032581" y="1589832"/>
              <a:ext cx="32" cy="11204"/>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76" name="Google Shape;1276;p16"/>
            <p:cNvSpPr/>
            <p:nvPr/>
          </p:nvSpPr>
          <p:spPr>
            <a:xfrm>
              <a:off x="4032581" y="1589832"/>
              <a:ext cx="32" cy="11204"/>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77" name="Google Shape;1277;p16"/>
            <p:cNvSpPr/>
            <p:nvPr/>
          </p:nvSpPr>
          <p:spPr>
            <a:xfrm>
              <a:off x="4032582" y="1589832"/>
              <a:ext cx="1059" cy="11204"/>
            </a:xfrm>
            <a:custGeom>
              <a:avLst/>
              <a:gdLst/>
              <a:ahLst/>
              <a:cxnLst/>
              <a:rect l="l" t="t" r="r" b="b"/>
              <a:pathLst>
                <a:path w="33" h="349" fill="none" extrusionOk="0">
                  <a:moveTo>
                    <a:pt x="1" y="0"/>
                  </a:moveTo>
                  <a:lnTo>
                    <a:pt x="33" y="0"/>
                  </a:lnTo>
                  <a:lnTo>
                    <a:pt x="33"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78" name="Google Shape;1278;p16"/>
            <p:cNvSpPr/>
            <p:nvPr/>
          </p:nvSpPr>
          <p:spPr>
            <a:xfrm>
              <a:off x="4033608" y="1589832"/>
              <a:ext cx="32" cy="11204"/>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79" name="Google Shape;1279;p16"/>
            <p:cNvSpPr/>
            <p:nvPr/>
          </p:nvSpPr>
          <p:spPr>
            <a:xfrm>
              <a:off x="4033608" y="1589832"/>
              <a:ext cx="32" cy="11204"/>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80" name="Google Shape;1280;p16"/>
            <p:cNvSpPr/>
            <p:nvPr/>
          </p:nvSpPr>
          <p:spPr>
            <a:xfrm>
              <a:off x="4033608" y="1589832"/>
              <a:ext cx="32" cy="11204"/>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81" name="Google Shape;1281;p16"/>
            <p:cNvSpPr/>
            <p:nvPr/>
          </p:nvSpPr>
          <p:spPr>
            <a:xfrm>
              <a:off x="4034636" y="1589832"/>
              <a:ext cx="32" cy="11204"/>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82" name="Google Shape;1282;p16"/>
            <p:cNvSpPr/>
            <p:nvPr/>
          </p:nvSpPr>
          <p:spPr>
            <a:xfrm>
              <a:off x="4034636" y="1589832"/>
              <a:ext cx="32" cy="11204"/>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83" name="Google Shape;1283;p16"/>
            <p:cNvSpPr/>
            <p:nvPr/>
          </p:nvSpPr>
          <p:spPr>
            <a:xfrm>
              <a:off x="4034636" y="1589832"/>
              <a:ext cx="32" cy="11204"/>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84" name="Google Shape;1284;p16"/>
            <p:cNvSpPr/>
            <p:nvPr/>
          </p:nvSpPr>
          <p:spPr>
            <a:xfrm>
              <a:off x="4034637" y="1589832"/>
              <a:ext cx="1027" cy="11204"/>
            </a:xfrm>
            <a:custGeom>
              <a:avLst/>
              <a:gdLst/>
              <a:ahLst/>
              <a:cxnLst/>
              <a:rect l="l" t="t" r="r" b="b"/>
              <a:pathLst>
                <a:path w="32" h="349" fill="none" extrusionOk="0">
                  <a:moveTo>
                    <a:pt x="0" y="0"/>
                  </a:moveTo>
                  <a:lnTo>
                    <a:pt x="32" y="0"/>
                  </a:lnTo>
                  <a:lnTo>
                    <a:pt x="32" y="349"/>
                  </a:lnTo>
                  <a:lnTo>
                    <a:pt x="0"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85" name="Google Shape;1285;p16"/>
            <p:cNvSpPr/>
            <p:nvPr/>
          </p:nvSpPr>
          <p:spPr>
            <a:xfrm>
              <a:off x="4035631" y="1589832"/>
              <a:ext cx="32" cy="11204"/>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86" name="Google Shape;1286;p16"/>
            <p:cNvSpPr/>
            <p:nvPr/>
          </p:nvSpPr>
          <p:spPr>
            <a:xfrm>
              <a:off x="4035631" y="1589832"/>
              <a:ext cx="32" cy="11204"/>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87" name="Google Shape;1287;p16"/>
            <p:cNvSpPr/>
            <p:nvPr/>
          </p:nvSpPr>
          <p:spPr>
            <a:xfrm>
              <a:off x="4035632" y="1589832"/>
              <a:ext cx="1059" cy="11204"/>
            </a:xfrm>
            <a:custGeom>
              <a:avLst/>
              <a:gdLst/>
              <a:ahLst/>
              <a:cxnLst/>
              <a:rect l="l" t="t" r="r" b="b"/>
              <a:pathLst>
                <a:path w="33" h="349" fill="none" extrusionOk="0">
                  <a:moveTo>
                    <a:pt x="1" y="0"/>
                  </a:moveTo>
                  <a:lnTo>
                    <a:pt x="33" y="0"/>
                  </a:lnTo>
                  <a:lnTo>
                    <a:pt x="33"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88" name="Google Shape;1288;p16"/>
            <p:cNvSpPr/>
            <p:nvPr/>
          </p:nvSpPr>
          <p:spPr>
            <a:xfrm>
              <a:off x="4036658" y="1589832"/>
              <a:ext cx="32" cy="11204"/>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89" name="Google Shape;1289;p16"/>
            <p:cNvSpPr/>
            <p:nvPr/>
          </p:nvSpPr>
          <p:spPr>
            <a:xfrm>
              <a:off x="4036658" y="1589832"/>
              <a:ext cx="32" cy="11204"/>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90" name="Google Shape;1290;p16"/>
            <p:cNvSpPr/>
            <p:nvPr/>
          </p:nvSpPr>
          <p:spPr>
            <a:xfrm>
              <a:off x="4036659" y="1589832"/>
              <a:ext cx="1059" cy="11204"/>
            </a:xfrm>
            <a:custGeom>
              <a:avLst/>
              <a:gdLst/>
              <a:ahLst/>
              <a:cxnLst/>
              <a:rect l="l" t="t" r="r" b="b"/>
              <a:pathLst>
                <a:path w="33" h="349" fill="none" extrusionOk="0">
                  <a:moveTo>
                    <a:pt x="1" y="0"/>
                  </a:moveTo>
                  <a:lnTo>
                    <a:pt x="32" y="0"/>
                  </a:lnTo>
                  <a:lnTo>
                    <a:pt x="32"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91" name="Google Shape;1291;p16"/>
            <p:cNvSpPr/>
            <p:nvPr/>
          </p:nvSpPr>
          <p:spPr>
            <a:xfrm>
              <a:off x="4036659" y="1589832"/>
              <a:ext cx="1059" cy="11204"/>
            </a:xfrm>
            <a:custGeom>
              <a:avLst/>
              <a:gdLst/>
              <a:ahLst/>
              <a:cxnLst/>
              <a:rect l="l" t="t" r="r" b="b"/>
              <a:pathLst>
                <a:path w="33" h="349" fill="none" extrusionOk="0">
                  <a:moveTo>
                    <a:pt x="1" y="0"/>
                  </a:moveTo>
                  <a:lnTo>
                    <a:pt x="32" y="0"/>
                  </a:lnTo>
                  <a:lnTo>
                    <a:pt x="32"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92" name="Google Shape;1292;p16"/>
            <p:cNvSpPr/>
            <p:nvPr/>
          </p:nvSpPr>
          <p:spPr>
            <a:xfrm>
              <a:off x="4037685" y="1589832"/>
              <a:ext cx="32" cy="11204"/>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93" name="Google Shape;1293;p16"/>
            <p:cNvSpPr/>
            <p:nvPr/>
          </p:nvSpPr>
          <p:spPr>
            <a:xfrm>
              <a:off x="4037685" y="1589832"/>
              <a:ext cx="32" cy="11204"/>
            </a:xfrm>
            <a:custGeom>
              <a:avLst/>
              <a:gdLst/>
              <a:ahLst/>
              <a:cxnLst/>
              <a:rect l="l" t="t" r="r" b="b"/>
              <a:pathLst>
                <a:path w="1" h="349" fill="none" extrusionOk="0">
                  <a:moveTo>
                    <a:pt x="0" y="349"/>
                  </a:moveTo>
                  <a:lnTo>
                    <a:pt x="0" y="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94" name="Google Shape;1294;p16"/>
            <p:cNvSpPr/>
            <p:nvPr/>
          </p:nvSpPr>
          <p:spPr>
            <a:xfrm>
              <a:off x="3945167" y="1555258"/>
              <a:ext cx="1027" cy="13258"/>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95" name="Google Shape;1295;p16"/>
            <p:cNvSpPr/>
            <p:nvPr/>
          </p:nvSpPr>
          <p:spPr>
            <a:xfrm>
              <a:off x="3946161" y="1555258"/>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96" name="Google Shape;1296;p16"/>
            <p:cNvSpPr/>
            <p:nvPr/>
          </p:nvSpPr>
          <p:spPr>
            <a:xfrm>
              <a:off x="3946162" y="1555258"/>
              <a:ext cx="1059" cy="13258"/>
            </a:xfrm>
            <a:custGeom>
              <a:avLst/>
              <a:gdLst/>
              <a:ahLst/>
              <a:cxnLst/>
              <a:rect l="l" t="t" r="r" b="b"/>
              <a:pathLst>
                <a:path w="33" h="413" fill="none" extrusionOk="0">
                  <a:moveTo>
                    <a:pt x="1" y="1"/>
                  </a:moveTo>
                  <a:lnTo>
                    <a:pt x="33" y="1"/>
                  </a:lnTo>
                  <a:lnTo>
                    <a:pt x="33"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97" name="Google Shape;1297;p16"/>
            <p:cNvSpPr/>
            <p:nvPr/>
          </p:nvSpPr>
          <p:spPr>
            <a:xfrm>
              <a:off x="3947188" y="1555258"/>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98" name="Google Shape;1298;p16"/>
            <p:cNvSpPr/>
            <p:nvPr/>
          </p:nvSpPr>
          <p:spPr>
            <a:xfrm>
              <a:off x="3947188" y="1555258"/>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99" name="Google Shape;1299;p16"/>
            <p:cNvSpPr/>
            <p:nvPr/>
          </p:nvSpPr>
          <p:spPr>
            <a:xfrm>
              <a:off x="3947188" y="1555258"/>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00" name="Google Shape;1300;p16"/>
            <p:cNvSpPr/>
            <p:nvPr/>
          </p:nvSpPr>
          <p:spPr>
            <a:xfrm>
              <a:off x="3947189" y="1555258"/>
              <a:ext cx="1059" cy="13258"/>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01" name="Google Shape;1301;p16"/>
            <p:cNvSpPr/>
            <p:nvPr/>
          </p:nvSpPr>
          <p:spPr>
            <a:xfrm>
              <a:off x="3948216" y="1555258"/>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02" name="Google Shape;1302;p16"/>
            <p:cNvSpPr/>
            <p:nvPr/>
          </p:nvSpPr>
          <p:spPr>
            <a:xfrm>
              <a:off x="3948216" y="1555258"/>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03" name="Google Shape;1303;p16"/>
            <p:cNvSpPr/>
            <p:nvPr/>
          </p:nvSpPr>
          <p:spPr>
            <a:xfrm>
              <a:off x="3948216" y="1555258"/>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04" name="Google Shape;1304;p16"/>
            <p:cNvSpPr/>
            <p:nvPr/>
          </p:nvSpPr>
          <p:spPr>
            <a:xfrm>
              <a:off x="3949211" y="1555258"/>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05" name="Google Shape;1305;p16"/>
            <p:cNvSpPr/>
            <p:nvPr/>
          </p:nvSpPr>
          <p:spPr>
            <a:xfrm>
              <a:off x="3949211" y="1555258"/>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06" name="Google Shape;1306;p16"/>
            <p:cNvSpPr/>
            <p:nvPr/>
          </p:nvSpPr>
          <p:spPr>
            <a:xfrm>
              <a:off x="3949212" y="1555258"/>
              <a:ext cx="1059" cy="13258"/>
            </a:xfrm>
            <a:custGeom>
              <a:avLst/>
              <a:gdLst/>
              <a:ahLst/>
              <a:cxnLst/>
              <a:rect l="l" t="t" r="r" b="b"/>
              <a:pathLst>
                <a:path w="33" h="413" fill="none" extrusionOk="0">
                  <a:moveTo>
                    <a:pt x="1" y="1"/>
                  </a:moveTo>
                  <a:lnTo>
                    <a:pt x="33" y="1"/>
                  </a:lnTo>
                  <a:lnTo>
                    <a:pt x="33"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07" name="Google Shape;1307;p16"/>
            <p:cNvSpPr/>
            <p:nvPr/>
          </p:nvSpPr>
          <p:spPr>
            <a:xfrm>
              <a:off x="3949212" y="1555258"/>
              <a:ext cx="1059" cy="13258"/>
            </a:xfrm>
            <a:custGeom>
              <a:avLst/>
              <a:gdLst/>
              <a:ahLst/>
              <a:cxnLst/>
              <a:rect l="l" t="t" r="r" b="b"/>
              <a:pathLst>
                <a:path w="33" h="413" fill="none" extrusionOk="0">
                  <a:moveTo>
                    <a:pt x="1" y="1"/>
                  </a:moveTo>
                  <a:lnTo>
                    <a:pt x="33" y="1"/>
                  </a:lnTo>
                  <a:lnTo>
                    <a:pt x="33"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08" name="Google Shape;1308;p16"/>
            <p:cNvSpPr/>
            <p:nvPr/>
          </p:nvSpPr>
          <p:spPr>
            <a:xfrm>
              <a:off x="3950238" y="1555258"/>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09" name="Google Shape;1309;p16"/>
            <p:cNvSpPr/>
            <p:nvPr/>
          </p:nvSpPr>
          <p:spPr>
            <a:xfrm>
              <a:off x="3950238" y="1555258"/>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10" name="Google Shape;1310;p16"/>
            <p:cNvSpPr/>
            <p:nvPr/>
          </p:nvSpPr>
          <p:spPr>
            <a:xfrm>
              <a:off x="3950239" y="1555258"/>
              <a:ext cx="1059" cy="13258"/>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11" name="Google Shape;1311;p16"/>
            <p:cNvSpPr/>
            <p:nvPr/>
          </p:nvSpPr>
          <p:spPr>
            <a:xfrm>
              <a:off x="3951265" y="1555258"/>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12" name="Google Shape;1312;p16"/>
            <p:cNvSpPr/>
            <p:nvPr/>
          </p:nvSpPr>
          <p:spPr>
            <a:xfrm>
              <a:off x="3951265" y="1555258"/>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13" name="Google Shape;1313;p16"/>
            <p:cNvSpPr/>
            <p:nvPr/>
          </p:nvSpPr>
          <p:spPr>
            <a:xfrm>
              <a:off x="3951266" y="1555258"/>
              <a:ext cx="1027" cy="13258"/>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14" name="Google Shape;1314;p16"/>
            <p:cNvSpPr/>
            <p:nvPr/>
          </p:nvSpPr>
          <p:spPr>
            <a:xfrm>
              <a:off x="3952261" y="1555258"/>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15" name="Google Shape;1315;p16"/>
            <p:cNvSpPr/>
            <p:nvPr/>
          </p:nvSpPr>
          <p:spPr>
            <a:xfrm>
              <a:off x="3952261" y="1555258"/>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16" name="Google Shape;1316;p16"/>
            <p:cNvSpPr/>
            <p:nvPr/>
          </p:nvSpPr>
          <p:spPr>
            <a:xfrm>
              <a:off x="3952261" y="1555258"/>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17" name="Google Shape;1317;p16"/>
            <p:cNvSpPr/>
            <p:nvPr/>
          </p:nvSpPr>
          <p:spPr>
            <a:xfrm>
              <a:off x="3953288" y="1555258"/>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18" name="Google Shape;1318;p16"/>
            <p:cNvSpPr/>
            <p:nvPr/>
          </p:nvSpPr>
          <p:spPr>
            <a:xfrm>
              <a:off x="3953288" y="1555258"/>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19" name="Google Shape;1319;p16"/>
            <p:cNvSpPr/>
            <p:nvPr/>
          </p:nvSpPr>
          <p:spPr>
            <a:xfrm>
              <a:off x="3953288" y="1555258"/>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20" name="Google Shape;1320;p16"/>
            <p:cNvSpPr/>
            <p:nvPr/>
          </p:nvSpPr>
          <p:spPr>
            <a:xfrm>
              <a:off x="3953289" y="1555258"/>
              <a:ext cx="1059" cy="13258"/>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21" name="Google Shape;1321;p16"/>
            <p:cNvSpPr/>
            <p:nvPr/>
          </p:nvSpPr>
          <p:spPr>
            <a:xfrm>
              <a:off x="3954315" y="1555258"/>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22" name="Google Shape;1322;p16"/>
            <p:cNvSpPr/>
            <p:nvPr/>
          </p:nvSpPr>
          <p:spPr>
            <a:xfrm>
              <a:off x="3954315" y="1555258"/>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23" name="Google Shape;1323;p16"/>
            <p:cNvSpPr/>
            <p:nvPr/>
          </p:nvSpPr>
          <p:spPr>
            <a:xfrm>
              <a:off x="3954315" y="1555258"/>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24" name="Google Shape;1324;p16"/>
            <p:cNvSpPr/>
            <p:nvPr/>
          </p:nvSpPr>
          <p:spPr>
            <a:xfrm>
              <a:off x="3954316" y="1555258"/>
              <a:ext cx="1027" cy="13258"/>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25" name="Google Shape;1325;p16"/>
            <p:cNvSpPr/>
            <p:nvPr/>
          </p:nvSpPr>
          <p:spPr>
            <a:xfrm>
              <a:off x="3955310" y="1555258"/>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26" name="Google Shape;1326;p16"/>
            <p:cNvSpPr/>
            <p:nvPr/>
          </p:nvSpPr>
          <p:spPr>
            <a:xfrm>
              <a:off x="3955310" y="1555258"/>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27" name="Google Shape;1327;p16"/>
            <p:cNvSpPr/>
            <p:nvPr/>
          </p:nvSpPr>
          <p:spPr>
            <a:xfrm>
              <a:off x="3955311" y="1555258"/>
              <a:ext cx="1059" cy="13258"/>
            </a:xfrm>
            <a:custGeom>
              <a:avLst/>
              <a:gdLst/>
              <a:ahLst/>
              <a:cxnLst/>
              <a:rect l="l" t="t" r="r" b="b"/>
              <a:pathLst>
                <a:path w="33" h="413" fill="none" extrusionOk="0">
                  <a:moveTo>
                    <a:pt x="1" y="1"/>
                  </a:moveTo>
                  <a:lnTo>
                    <a:pt x="33" y="1"/>
                  </a:lnTo>
                  <a:lnTo>
                    <a:pt x="33"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28" name="Google Shape;1328;p16"/>
            <p:cNvSpPr/>
            <p:nvPr/>
          </p:nvSpPr>
          <p:spPr>
            <a:xfrm>
              <a:off x="3956338" y="1555258"/>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29" name="Google Shape;1329;p16"/>
            <p:cNvSpPr/>
            <p:nvPr/>
          </p:nvSpPr>
          <p:spPr>
            <a:xfrm>
              <a:off x="3956338" y="1555258"/>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30" name="Google Shape;1330;p16"/>
            <p:cNvSpPr/>
            <p:nvPr/>
          </p:nvSpPr>
          <p:spPr>
            <a:xfrm>
              <a:off x="3956339" y="1555258"/>
              <a:ext cx="1059" cy="13258"/>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31" name="Google Shape;1331;p16"/>
            <p:cNvSpPr/>
            <p:nvPr/>
          </p:nvSpPr>
          <p:spPr>
            <a:xfrm>
              <a:off x="3957365" y="1555258"/>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32" name="Google Shape;1332;p16"/>
            <p:cNvSpPr/>
            <p:nvPr/>
          </p:nvSpPr>
          <p:spPr>
            <a:xfrm>
              <a:off x="3957365" y="1555258"/>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33" name="Google Shape;1333;p16"/>
            <p:cNvSpPr/>
            <p:nvPr/>
          </p:nvSpPr>
          <p:spPr>
            <a:xfrm>
              <a:off x="3957365" y="1555258"/>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34" name="Google Shape;1334;p16"/>
            <p:cNvSpPr/>
            <p:nvPr/>
          </p:nvSpPr>
          <p:spPr>
            <a:xfrm>
              <a:off x="3958360" y="1555258"/>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35" name="Google Shape;1335;p16"/>
            <p:cNvSpPr/>
            <p:nvPr/>
          </p:nvSpPr>
          <p:spPr>
            <a:xfrm>
              <a:off x="3912614" y="1476992"/>
              <a:ext cx="32" cy="11204"/>
            </a:xfrm>
            <a:custGeom>
              <a:avLst/>
              <a:gdLst/>
              <a:ahLst/>
              <a:cxnLst/>
              <a:rect l="l" t="t" r="r" b="b"/>
              <a:pathLst>
                <a:path w="1" h="349" fill="none" extrusionOk="0">
                  <a:moveTo>
                    <a:pt x="1" y="0"/>
                  </a:moveTo>
                  <a:lnTo>
                    <a:pt x="1" y="348"/>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36" name="Google Shape;1336;p16"/>
            <p:cNvSpPr/>
            <p:nvPr/>
          </p:nvSpPr>
          <p:spPr>
            <a:xfrm>
              <a:off x="3912615" y="1475965"/>
              <a:ext cx="1059" cy="12231"/>
            </a:xfrm>
            <a:custGeom>
              <a:avLst/>
              <a:gdLst/>
              <a:ahLst/>
              <a:cxnLst/>
              <a:rect l="l" t="t" r="r" b="b"/>
              <a:pathLst>
                <a:path w="33" h="381" fill="none" extrusionOk="0">
                  <a:moveTo>
                    <a:pt x="1" y="0"/>
                  </a:moveTo>
                  <a:lnTo>
                    <a:pt x="33" y="0"/>
                  </a:lnTo>
                  <a:lnTo>
                    <a:pt x="33"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37" name="Google Shape;1337;p16"/>
            <p:cNvSpPr/>
            <p:nvPr/>
          </p:nvSpPr>
          <p:spPr>
            <a:xfrm>
              <a:off x="3913641" y="147596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38" name="Google Shape;1338;p16"/>
            <p:cNvSpPr/>
            <p:nvPr/>
          </p:nvSpPr>
          <p:spPr>
            <a:xfrm>
              <a:off x="3913641" y="147596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39" name="Google Shape;1339;p16"/>
            <p:cNvSpPr/>
            <p:nvPr/>
          </p:nvSpPr>
          <p:spPr>
            <a:xfrm>
              <a:off x="3913642" y="1475965"/>
              <a:ext cx="1059" cy="12231"/>
            </a:xfrm>
            <a:custGeom>
              <a:avLst/>
              <a:gdLst/>
              <a:ahLst/>
              <a:cxnLst/>
              <a:rect l="l" t="t" r="r" b="b"/>
              <a:pathLst>
                <a:path w="33" h="381" fill="none" extrusionOk="0">
                  <a:moveTo>
                    <a:pt x="1" y="0"/>
                  </a:moveTo>
                  <a:lnTo>
                    <a:pt x="32" y="0"/>
                  </a:lnTo>
                  <a:lnTo>
                    <a:pt x="32"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40" name="Google Shape;1340;p16"/>
            <p:cNvSpPr/>
            <p:nvPr/>
          </p:nvSpPr>
          <p:spPr>
            <a:xfrm>
              <a:off x="3914669" y="147596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41" name="Google Shape;1341;p16"/>
            <p:cNvSpPr/>
            <p:nvPr/>
          </p:nvSpPr>
          <p:spPr>
            <a:xfrm>
              <a:off x="3914669" y="147596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42" name="Google Shape;1342;p16"/>
            <p:cNvSpPr/>
            <p:nvPr/>
          </p:nvSpPr>
          <p:spPr>
            <a:xfrm>
              <a:off x="3914669" y="147596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43" name="Google Shape;1343;p16"/>
            <p:cNvSpPr/>
            <p:nvPr/>
          </p:nvSpPr>
          <p:spPr>
            <a:xfrm>
              <a:off x="3914670" y="1475965"/>
              <a:ext cx="1027" cy="12231"/>
            </a:xfrm>
            <a:custGeom>
              <a:avLst/>
              <a:gdLst/>
              <a:ahLst/>
              <a:cxnLst/>
              <a:rect l="l" t="t" r="r" b="b"/>
              <a:pathLst>
                <a:path w="32" h="381" fill="none" extrusionOk="0">
                  <a:moveTo>
                    <a:pt x="0" y="0"/>
                  </a:moveTo>
                  <a:lnTo>
                    <a:pt x="32" y="0"/>
                  </a:lnTo>
                  <a:lnTo>
                    <a:pt x="32"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44" name="Google Shape;1344;p16"/>
            <p:cNvSpPr/>
            <p:nvPr/>
          </p:nvSpPr>
          <p:spPr>
            <a:xfrm>
              <a:off x="3915664" y="147596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45" name="Google Shape;1345;p16"/>
            <p:cNvSpPr/>
            <p:nvPr/>
          </p:nvSpPr>
          <p:spPr>
            <a:xfrm>
              <a:off x="3915664" y="147596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46" name="Google Shape;1346;p16"/>
            <p:cNvSpPr/>
            <p:nvPr/>
          </p:nvSpPr>
          <p:spPr>
            <a:xfrm>
              <a:off x="3915665" y="1475965"/>
              <a:ext cx="1059" cy="12231"/>
            </a:xfrm>
            <a:custGeom>
              <a:avLst/>
              <a:gdLst/>
              <a:ahLst/>
              <a:cxnLst/>
              <a:rect l="l" t="t" r="r" b="b"/>
              <a:pathLst>
                <a:path w="33" h="381" fill="none" extrusionOk="0">
                  <a:moveTo>
                    <a:pt x="1" y="0"/>
                  </a:moveTo>
                  <a:lnTo>
                    <a:pt x="33" y="0"/>
                  </a:lnTo>
                  <a:lnTo>
                    <a:pt x="33"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47" name="Google Shape;1347;p16"/>
            <p:cNvSpPr/>
            <p:nvPr/>
          </p:nvSpPr>
          <p:spPr>
            <a:xfrm>
              <a:off x="3916691" y="147596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48" name="Google Shape;1348;p16"/>
            <p:cNvSpPr/>
            <p:nvPr/>
          </p:nvSpPr>
          <p:spPr>
            <a:xfrm>
              <a:off x="3916691" y="147596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49" name="Google Shape;1349;p16"/>
            <p:cNvSpPr/>
            <p:nvPr/>
          </p:nvSpPr>
          <p:spPr>
            <a:xfrm>
              <a:off x="3916692" y="1475965"/>
              <a:ext cx="1059" cy="12231"/>
            </a:xfrm>
            <a:custGeom>
              <a:avLst/>
              <a:gdLst/>
              <a:ahLst/>
              <a:cxnLst/>
              <a:rect l="l" t="t" r="r" b="b"/>
              <a:pathLst>
                <a:path w="33" h="381" fill="none" extrusionOk="0">
                  <a:moveTo>
                    <a:pt x="1" y="0"/>
                  </a:moveTo>
                  <a:lnTo>
                    <a:pt x="32" y="0"/>
                  </a:lnTo>
                  <a:lnTo>
                    <a:pt x="32"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50" name="Google Shape;1350;p16"/>
            <p:cNvSpPr/>
            <p:nvPr/>
          </p:nvSpPr>
          <p:spPr>
            <a:xfrm>
              <a:off x="3916692" y="1475965"/>
              <a:ext cx="1059" cy="12231"/>
            </a:xfrm>
            <a:custGeom>
              <a:avLst/>
              <a:gdLst/>
              <a:ahLst/>
              <a:cxnLst/>
              <a:rect l="l" t="t" r="r" b="b"/>
              <a:pathLst>
                <a:path w="33" h="381" fill="none" extrusionOk="0">
                  <a:moveTo>
                    <a:pt x="1" y="0"/>
                  </a:moveTo>
                  <a:lnTo>
                    <a:pt x="32" y="0"/>
                  </a:lnTo>
                  <a:lnTo>
                    <a:pt x="32"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51" name="Google Shape;1351;p16"/>
            <p:cNvSpPr/>
            <p:nvPr/>
          </p:nvSpPr>
          <p:spPr>
            <a:xfrm>
              <a:off x="3917718" y="147596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52" name="Google Shape;1352;p16"/>
            <p:cNvSpPr/>
            <p:nvPr/>
          </p:nvSpPr>
          <p:spPr>
            <a:xfrm>
              <a:off x="3917718" y="147596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53" name="Google Shape;1353;p16"/>
            <p:cNvSpPr/>
            <p:nvPr/>
          </p:nvSpPr>
          <p:spPr>
            <a:xfrm>
              <a:off x="3917719" y="1475965"/>
              <a:ext cx="1027" cy="12231"/>
            </a:xfrm>
            <a:custGeom>
              <a:avLst/>
              <a:gdLst/>
              <a:ahLst/>
              <a:cxnLst/>
              <a:rect l="l" t="t" r="r" b="b"/>
              <a:pathLst>
                <a:path w="32" h="381" fill="none" extrusionOk="0">
                  <a:moveTo>
                    <a:pt x="0" y="0"/>
                  </a:moveTo>
                  <a:lnTo>
                    <a:pt x="32" y="0"/>
                  </a:lnTo>
                  <a:lnTo>
                    <a:pt x="32"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54" name="Google Shape;1354;p16"/>
            <p:cNvSpPr/>
            <p:nvPr/>
          </p:nvSpPr>
          <p:spPr>
            <a:xfrm>
              <a:off x="3918713" y="147596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55" name="Google Shape;1355;p16"/>
            <p:cNvSpPr/>
            <p:nvPr/>
          </p:nvSpPr>
          <p:spPr>
            <a:xfrm>
              <a:off x="3918713" y="147596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56" name="Google Shape;1356;p16"/>
            <p:cNvSpPr/>
            <p:nvPr/>
          </p:nvSpPr>
          <p:spPr>
            <a:xfrm>
              <a:off x="3918714" y="1475965"/>
              <a:ext cx="1059" cy="12231"/>
            </a:xfrm>
            <a:custGeom>
              <a:avLst/>
              <a:gdLst/>
              <a:ahLst/>
              <a:cxnLst/>
              <a:rect l="l" t="t" r="r" b="b"/>
              <a:pathLst>
                <a:path w="33" h="381" fill="none" extrusionOk="0">
                  <a:moveTo>
                    <a:pt x="1" y="0"/>
                  </a:moveTo>
                  <a:lnTo>
                    <a:pt x="33" y="0"/>
                  </a:lnTo>
                  <a:lnTo>
                    <a:pt x="33"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57" name="Google Shape;1357;p16"/>
            <p:cNvSpPr/>
            <p:nvPr/>
          </p:nvSpPr>
          <p:spPr>
            <a:xfrm>
              <a:off x="3919741" y="147596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58" name="Google Shape;1358;p16"/>
            <p:cNvSpPr/>
            <p:nvPr/>
          </p:nvSpPr>
          <p:spPr>
            <a:xfrm>
              <a:off x="3919741" y="147596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59" name="Google Shape;1359;p16"/>
            <p:cNvSpPr/>
            <p:nvPr/>
          </p:nvSpPr>
          <p:spPr>
            <a:xfrm>
              <a:off x="3919741" y="147596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60" name="Google Shape;1360;p16"/>
            <p:cNvSpPr/>
            <p:nvPr/>
          </p:nvSpPr>
          <p:spPr>
            <a:xfrm>
              <a:off x="3920768" y="147596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61" name="Google Shape;1361;p16"/>
            <p:cNvSpPr/>
            <p:nvPr/>
          </p:nvSpPr>
          <p:spPr>
            <a:xfrm>
              <a:off x="3920768" y="147596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62" name="Google Shape;1362;p16"/>
            <p:cNvSpPr/>
            <p:nvPr/>
          </p:nvSpPr>
          <p:spPr>
            <a:xfrm>
              <a:off x="3920768" y="147596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63" name="Google Shape;1363;p16"/>
            <p:cNvSpPr/>
            <p:nvPr/>
          </p:nvSpPr>
          <p:spPr>
            <a:xfrm>
              <a:off x="3920769" y="1475965"/>
              <a:ext cx="1027" cy="12231"/>
            </a:xfrm>
            <a:custGeom>
              <a:avLst/>
              <a:gdLst/>
              <a:ahLst/>
              <a:cxnLst/>
              <a:rect l="l" t="t" r="r" b="b"/>
              <a:pathLst>
                <a:path w="32" h="381" fill="none" extrusionOk="0">
                  <a:moveTo>
                    <a:pt x="0" y="0"/>
                  </a:moveTo>
                  <a:lnTo>
                    <a:pt x="32" y="0"/>
                  </a:lnTo>
                  <a:lnTo>
                    <a:pt x="32"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64" name="Google Shape;1364;p16"/>
            <p:cNvSpPr/>
            <p:nvPr/>
          </p:nvSpPr>
          <p:spPr>
            <a:xfrm>
              <a:off x="3921763" y="147596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65" name="Google Shape;1365;p16"/>
            <p:cNvSpPr/>
            <p:nvPr/>
          </p:nvSpPr>
          <p:spPr>
            <a:xfrm>
              <a:off x="3921763" y="147596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66" name="Google Shape;1366;p16"/>
            <p:cNvSpPr/>
            <p:nvPr/>
          </p:nvSpPr>
          <p:spPr>
            <a:xfrm>
              <a:off x="3921763" y="147596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67" name="Google Shape;1367;p16"/>
            <p:cNvSpPr/>
            <p:nvPr/>
          </p:nvSpPr>
          <p:spPr>
            <a:xfrm>
              <a:off x="3922791" y="147596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68" name="Google Shape;1368;p16"/>
            <p:cNvSpPr/>
            <p:nvPr/>
          </p:nvSpPr>
          <p:spPr>
            <a:xfrm>
              <a:off x="3922791" y="147596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69" name="Google Shape;1369;p16"/>
            <p:cNvSpPr/>
            <p:nvPr/>
          </p:nvSpPr>
          <p:spPr>
            <a:xfrm>
              <a:off x="3922791" y="147596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70" name="Google Shape;1370;p16"/>
            <p:cNvSpPr/>
            <p:nvPr/>
          </p:nvSpPr>
          <p:spPr>
            <a:xfrm>
              <a:off x="3923818" y="147596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71" name="Google Shape;1371;p16"/>
            <p:cNvSpPr/>
            <p:nvPr/>
          </p:nvSpPr>
          <p:spPr>
            <a:xfrm>
              <a:off x="3923818" y="147596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72" name="Google Shape;1372;p16"/>
            <p:cNvSpPr/>
            <p:nvPr/>
          </p:nvSpPr>
          <p:spPr>
            <a:xfrm>
              <a:off x="3923818" y="1475965"/>
              <a:ext cx="32" cy="12231"/>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73" name="Google Shape;1373;p16"/>
            <p:cNvSpPr/>
            <p:nvPr/>
          </p:nvSpPr>
          <p:spPr>
            <a:xfrm>
              <a:off x="3923819" y="1475965"/>
              <a:ext cx="1027" cy="12231"/>
            </a:xfrm>
            <a:custGeom>
              <a:avLst/>
              <a:gdLst/>
              <a:ahLst/>
              <a:cxnLst/>
              <a:rect l="l" t="t" r="r" b="b"/>
              <a:pathLst>
                <a:path w="32" h="381" fill="none" extrusionOk="0">
                  <a:moveTo>
                    <a:pt x="0" y="0"/>
                  </a:moveTo>
                  <a:lnTo>
                    <a:pt x="32" y="0"/>
                  </a:lnTo>
                  <a:lnTo>
                    <a:pt x="32"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74" name="Google Shape;1374;p16"/>
            <p:cNvSpPr/>
            <p:nvPr/>
          </p:nvSpPr>
          <p:spPr>
            <a:xfrm>
              <a:off x="3924813" y="1475965"/>
              <a:ext cx="32" cy="12231"/>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75" name="Google Shape;1375;p16"/>
            <p:cNvSpPr/>
            <p:nvPr/>
          </p:nvSpPr>
          <p:spPr>
            <a:xfrm>
              <a:off x="3924813" y="1475965"/>
              <a:ext cx="32" cy="12231"/>
            </a:xfrm>
            <a:custGeom>
              <a:avLst/>
              <a:gdLst/>
              <a:ahLst/>
              <a:cxnLst/>
              <a:rect l="l" t="t" r="r" b="b"/>
              <a:pathLst>
                <a:path w="1" h="381" fill="none" extrusionOk="0">
                  <a:moveTo>
                    <a:pt x="1" y="380"/>
                  </a:moveTo>
                  <a:lnTo>
                    <a:pt x="1" y="0"/>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76" name="Google Shape;1376;p16"/>
            <p:cNvSpPr/>
            <p:nvPr/>
          </p:nvSpPr>
          <p:spPr>
            <a:xfrm>
              <a:off x="3945167" y="1395644"/>
              <a:ext cx="1027" cy="13258"/>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77" name="Google Shape;1377;p16"/>
            <p:cNvSpPr/>
            <p:nvPr/>
          </p:nvSpPr>
          <p:spPr>
            <a:xfrm>
              <a:off x="3946161" y="1395644"/>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78" name="Google Shape;1378;p16"/>
            <p:cNvSpPr/>
            <p:nvPr/>
          </p:nvSpPr>
          <p:spPr>
            <a:xfrm>
              <a:off x="3946162" y="1395644"/>
              <a:ext cx="1059" cy="13258"/>
            </a:xfrm>
            <a:custGeom>
              <a:avLst/>
              <a:gdLst/>
              <a:ahLst/>
              <a:cxnLst/>
              <a:rect l="l" t="t" r="r" b="b"/>
              <a:pathLst>
                <a:path w="33" h="413" fill="none" extrusionOk="0">
                  <a:moveTo>
                    <a:pt x="1" y="1"/>
                  </a:moveTo>
                  <a:lnTo>
                    <a:pt x="33" y="1"/>
                  </a:lnTo>
                  <a:lnTo>
                    <a:pt x="33"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79" name="Google Shape;1379;p16"/>
            <p:cNvSpPr/>
            <p:nvPr/>
          </p:nvSpPr>
          <p:spPr>
            <a:xfrm>
              <a:off x="3947188" y="1395644"/>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80" name="Google Shape;1380;p16"/>
            <p:cNvSpPr/>
            <p:nvPr/>
          </p:nvSpPr>
          <p:spPr>
            <a:xfrm>
              <a:off x="3947188" y="1395644"/>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81" name="Google Shape;1381;p16"/>
            <p:cNvSpPr/>
            <p:nvPr/>
          </p:nvSpPr>
          <p:spPr>
            <a:xfrm>
              <a:off x="3947188" y="1395644"/>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82" name="Google Shape;1382;p16"/>
            <p:cNvSpPr/>
            <p:nvPr/>
          </p:nvSpPr>
          <p:spPr>
            <a:xfrm>
              <a:off x="3947189" y="1395644"/>
              <a:ext cx="1059" cy="13258"/>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83" name="Google Shape;1383;p16"/>
            <p:cNvSpPr/>
            <p:nvPr/>
          </p:nvSpPr>
          <p:spPr>
            <a:xfrm>
              <a:off x="3948216" y="1395644"/>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84" name="Google Shape;1384;p16"/>
            <p:cNvSpPr/>
            <p:nvPr/>
          </p:nvSpPr>
          <p:spPr>
            <a:xfrm>
              <a:off x="3948216" y="1395644"/>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85" name="Google Shape;1385;p16"/>
            <p:cNvSpPr/>
            <p:nvPr/>
          </p:nvSpPr>
          <p:spPr>
            <a:xfrm>
              <a:off x="3948216" y="1395644"/>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86" name="Google Shape;1386;p16"/>
            <p:cNvSpPr/>
            <p:nvPr/>
          </p:nvSpPr>
          <p:spPr>
            <a:xfrm>
              <a:off x="3949211" y="1395644"/>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87" name="Google Shape;1387;p16"/>
            <p:cNvSpPr/>
            <p:nvPr/>
          </p:nvSpPr>
          <p:spPr>
            <a:xfrm>
              <a:off x="3949211" y="1395644"/>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88" name="Google Shape;1388;p16"/>
            <p:cNvSpPr/>
            <p:nvPr/>
          </p:nvSpPr>
          <p:spPr>
            <a:xfrm>
              <a:off x="3949212" y="1395644"/>
              <a:ext cx="1059" cy="13258"/>
            </a:xfrm>
            <a:custGeom>
              <a:avLst/>
              <a:gdLst/>
              <a:ahLst/>
              <a:cxnLst/>
              <a:rect l="l" t="t" r="r" b="b"/>
              <a:pathLst>
                <a:path w="33" h="413" fill="none" extrusionOk="0">
                  <a:moveTo>
                    <a:pt x="1" y="1"/>
                  </a:moveTo>
                  <a:lnTo>
                    <a:pt x="33" y="1"/>
                  </a:lnTo>
                  <a:lnTo>
                    <a:pt x="33"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89" name="Google Shape;1389;p16"/>
            <p:cNvSpPr/>
            <p:nvPr/>
          </p:nvSpPr>
          <p:spPr>
            <a:xfrm>
              <a:off x="3949212" y="1395644"/>
              <a:ext cx="1059" cy="13258"/>
            </a:xfrm>
            <a:custGeom>
              <a:avLst/>
              <a:gdLst/>
              <a:ahLst/>
              <a:cxnLst/>
              <a:rect l="l" t="t" r="r" b="b"/>
              <a:pathLst>
                <a:path w="33" h="413" fill="none" extrusionOk="0">
                  <a:moveTo>
                    <a:pt x="1" y="1"/>
                  </a:moveTo>
                  <a:lnTo>
                    <a:pt x="33" y="1"/>
                  </a:lnTo>
                  <a:lnTo>
                    <a:pt x="33"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90" name="Google Shape;1390;p16"/>
            <p:cNvSpPr/>
            <p:nvPr/>
          </p:nvSpPr>
          <p:spPr>
            <a:xfrm>
              <a:off x="3950238" y="1395644"/>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91" name="Google Shape;1391;p16"/>
            <p:cNvSpPr/>
            <p:nvPr/>
          </p:nvSpPr>
          <p:spPr>
            <a:xfrm>
              <a:off x="3950238" y="1395644"/>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92" name="Google Shape;1392;p16"/>
            <p:cNvSpPr/>
            <p:nvPr/>
          </p:nvSpPr>
          <p:spPr>
            <a:xfrm>
              <a:off x="3950239" y="1395644"/>
              <a:ext cx="1059" cy="13258"/>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93" name="Google Shape;1393;p16"/>
            <p:cNvSpPr/>
            <p:nvPr/>
          </p:nvSpPr>
          <p:spPr>
            <a:xfrm>
              <a:off x="3951265" y="1395644"/>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94" name="Google Shape;1394;p16"/>
            <p:cNvSpPr/>
            <p:nvPr/>
          </p:nvSpPr>
          <p:spPr>
            <a:xfrm>
              <a:off x="3951265" y="1395644"/>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95" name="Google Shape;1395;p16"/>
            <p:cNvSpPr/>
            <p:nvPr/>
          </p:nvSpPr>
          <p:spPr>
            <a:xfrm>
              <a:off x="3951266" y="1395644"/>
              <a:ext cx="1027" cy="13258"/>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96" name="Google Shape;1396;p16"/>
            <p:cNvSpPr/>
            <p:nvPr/>
          </p:nvSpPr>
          <p:spPr>
            <a:xfrm>
              <a:off x="3952261" y="1395644"/>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97" name="Google Shape;1397;p16"/>
            <p:cNvSpPr/>
            <p:nvPr/>
          </p:nvSpPr>
          <p:spPr>
            <a:xfrm>
              <a:off x="3952261" y="1395644"/>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98" name="Google Shape;1398;p16"/>
            <p:cNvSpPr/>
            <p:nvPr/>
          </p:nvSpPr>
          <p:spPr>
            <a:xfrm>
              <a:off x="3952261" y="1395644"/>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99" name="Google Shape;1399;p16"/>
            <p:cNvSpPr/>
            <p:nvPr/>
          </p:nvSpPr>
          <p:spPr>
            <a:xfrm>
              <a:off x="3953288" y="1395644"/>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00" name="Google Shape;1400;p16"/>
            <p:cNvSpPr/>
            <p:nvPr/>
          </p:nvSpPr>
          <p:spPr>
            <a:xfrm>
              <a:off x="3953288" y="1395644"/>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01" name="Google Shape;1401;p16"/>
            <p:cNvSpPr/>
            <p:nvPr/>
          </p:nvSpPr>
          <p:spPr>
            <a:xfrm>
              <a:off x="3953288" y="1395644"/>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02" name="Google Shape;1402;p16"/>
            <p:cNvSpPr/>
            <p:nvPr/>
          </p:nvSpPr>
          <p:spPr>
            <a:xfrm>
              <a:off x="3953289" y="1395644"/>
              <a:ext cx="1059" cy="13258"/>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03" name="Google Shape;1403;p16"/>
            <p:cNvSpPr/>
            <p:nvPr/>
          </p:nvSpPr>
          <p:spPr>
            <a:xfrm>
              <a:off x="3954315" y="1395644"/>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04" name="Google Shape;1404;p16"/>
            <p:cNvSpPr/>
            <p:nvPr/>
          </p:nvSpPr>
          <p:spPr>
            <a:xfrm>
              <a:off x="3954315" y="1395644"/>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05" name="Google Shape;1405;p16"/>
            <p:cNvSpPr/>
            <p:nvPr/>
          </p:nvSpPr>
          <p:spPr>
            <a:xfrm>
              <a:off x="3954315" y="1395644"/>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06" name="Google Shape;1406;p16"/>
            <p:cNvSpPr/>
            <p:nvPr/>
          </p:nvSpPr>
          <p:spPr>
            <a:xfrm>
              <a:off x="3954316" y="1395644"/>
              <a:ext cx="1027" cy="13258"/>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07" name="Google Shape;1407;p16"/>
            <p:cNvSpPr/>
            <p:nvPr/>
          </p:nvSpPr>
          <p:spPr>
            <a:xfrm>
              <a:off x="3955310" y="1395644"/>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08" name="Google Shape;1408;p16"/>
            <p:cNvSpPr/>
            <p:nvPr/>
          </p:nvSpPr>
          <p:spPr>
            <a:xfrm>
              <a:off x="3955310" y="1395644"/>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09" name="Google Shape;1409;p16"/>
            <p:cNvSpPr/>
            <p:nvPr/>
          </p:nvSpPr>
          <p:spPr>
            <a:xfrm>
              <a:off x="3955311" y="1395644"/>
              <a:ext cx="1059" cy="13258"/>
            </a:xfrm>
            <a:custGeom>
              <a:avLst/>
              <a:gdLst/>
              <a:ahLst/>
              <a:cxnLst/>
              <a:rect l="l" t="t" r="r" b="b"/>
              <a:pathLst>
                <a:path w="33" h="413" fill="none" extrusionOk="0">
                  <a:moveTo>
                    <a:pt x="1" y="1"/>
                  </a:moveTo>
                  <a:lnTo>
                    <a:pt x="33" y="1"/>
                  </a:lnTo>
                  <a:lnTo>
                    <a:pt x="33"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10" name="Google Shape;1410;p16"/>
            <p:cNvSpPr/>
            <p:nvPr/>
          </p:nvSpPr>
          <p:spPr>
            <a:xfrm>
              <a:off x="3956338" y="1395644"/>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11" name="Google Shape;1411;p16"/>
            <p:cNvSpPr/>
            <p:nvPr/>
          </p:nvSpPr>
          <p:spPr>
            <a:xfrm>
              <a:off x="3956338" y="1395644"/>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12" name="Google Shape;1412;p16"/>
            <p:cNvSpPr/>
            <p:nvPr/>
          </p:nvSpPr>
          <p:spPr>
            <a:xfrm>
              <a:off x="3956339" y="1395644"/>
              <a:ext cx="1059" cy="13258"/>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13" name="Google Shape;1413;p16"/>
            <p:cNvSpPr/>
            <p:nvPr/>
          </p:nvSpPr>
          <p:spPr>
            <a:xfrm>
              <a:off x="3957365" y="1395644"/>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14" name="Google Shape;1414;p16"/>
            <p:cNvSpPr/>
            <p:nvPr/>
          </p:nvSpPr>
          <p:spPr>
            <a:xfrm>
              <a:off x="3957365" y="1395644"/>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15" name="Google Shape;1415;p16"/>
            <p:cNvSpPr/>
            <p:nvPr/>
          </p:nvSpPr>
          <p:spPr>
            <a:xfrm>
              <a:off x="3957365" y="1395644"/>
              <a:ext cx="32" cy="13258"/>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16" name="Google Shape;1416;p16"/>
            <p:cNvSpPr/>
            <p:nvPr/>
          </p:nvSpPr>
          <p:spPr>
            <a:xfrm>
              <a:off x="3958360" y="1395644"/>
              <a:ext cx="32" cy="13258"/>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25" name="Google Shape;1425;p16"/>
            <p:cNvSpPr/>
            <p:nvPr/>
          </p:nvSpPr>
          <p:spPr>
            <a:xfrm>
              <a:off x="4545001" y="2687802"/>
              <a:ext cx="78298" cy="78330"/>
            </a:xfrm>
            <a:custGeom>
              <a:avLst/>
              <a:gdLst/>
              <a:ahLst/>
              <a:cxnLst/>
              <a:rect l="l" t="t" r="r" b="b"/>
              <a:pathLst>
                <a:path w="2439" h="2440" extrusionOk="0">
                  <a:moveTo>
                    <a:pt x="2439" y="1236"/>
                  </a:moveTo>
                  <a:cubicBezTo>
                    <a:pt x="2439" y="1901"/>
                    <a:pt x="1900" y="2439"/>
                    <a:pt x="1203" y="2439"/>
                  </a:cubicBezTo>
                  <a:cubicBezTo>
                    <a:pt x="538" y="2439"/>
                    <a:pt x="0" y="1901"/>
                    <a:pt x="0" y="1236"/>
                  </a:cubicBezTo>
                  <a:cubicBezTo>
                    <a:pt x="0" y="539"/>
                    <a:pt x="538" y="1"/>
                    <a:pt x="1203" y="1"/>
                  </a:cubicBezTo>
                  <a:cubicBezTo>
                    <a:pt x="1900" y="1"/>
                    <a:pt x="2439" y="539"/>
                    <a:pt x="2439" y="1236"/>
                  </a:cubicBezTo>
                  <a:close/>
                </a:path>
              </a:pathLst>
            </a:custGeom>
            <a:solidFill>
              <a:srgbClr val="FAFAFA"/>
            </a:solidFill>
            <a:ln>
              <a:noFill/>
            </a:ln>
          </p:spPr>
          <p:txBody>
            <a:bodyPr spcFirstLastPara="1" wrap="square" lIns="91425" tIns="91425" rIns="91425" bIns="91425" anchor="ctr" anchorCtr="0">
              <a:noAutofit/>
            </a:bodyPr>
            <a:lstStyle/>
            <a:p>
              <a:endParaRPr/>
            </a:p>
          </p:txBody>
        </p:sp>
        <p:sp>
          <p:nvSpPr>
            <p:cNvPr id="1426" name="Google Shape;1426;p16"/>
            <p:cNvSpPr/>
            <p:nvPr/>
          </p:nvSpPr>
          <p:spPr>
            <a:xfrm>
              <a:off x="633771" y="2395027"/>
              <a:ext cx="2885428" cy="1075302"/>
            </a:xfrm>
            <a:custGeom>
              <a:avLst/>
              <a:gdLst/>
              <a:ahLst/>
              <a:cxnLst/>
              <a:rect l="l" t="t" r="r" b="b"/>
              <a:pathLst>
                <a:path w="93709" h="20680" extrusionOk="0">
                  <a:moveTo>
                    <a:pt x="2154" y="0"/>
                  </a:moveTo>
                  <a:cubicBezTo>
                    <a:pt x="982" y="0"/>
                    <a:pt x="0" y="950"/>
                    <a:pt x="0" y="2154"/>
                  </a:cubicBezTo>
                  <a:lnTo>
                    <a:pt x="0" y="18526"/>
                  </a:lnTo>
                  <a:cubicBezTo>
                    <a:pt x="0" y="19730"/>
                    <a:pt x="982" y="20680"/>
                    <a:pt x="2154" y="20680"/>
                  </a:cubicBezTo>
                  <a:lnTo>
                    <a:pt x="91555" y="20680"/>
                  </a:lnTo>
                  <a:cubicBezTo>
                    <a:pt x="92759" y="20680"/>
                    <a:pt x="93709" y="19730"/>
                    <a:pt x="93709" y="18526"/>
                  </a:cubicBezTo>
                  <a:lnTo>
                    <a:pt x="93709" y="2154"/>
                  </a:lnTo>
                  <a:cubicBezTo>
                    <a:pt x="93709" y="950"/>
                    <a:pt x="92727" y="0"/>
                    <a:pt x="9155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29" name="Google Shape;1429;p16"/>
            <p:cNvSpPr/>
            <p:nvPr/>
          </p:nvSpPr>
          <p:spPr>
            <a:xfrm>
              <a:off x="4512449" y="2975536"/>
              <a:ext cx="4188670" cy="747250"/>
            </a:xfrm>
            <a:custGeom>
              <a:avLst/>
              <a:gdLst/>
              <a:ahLst/>
              <a:cxnLst/>
              <a:rect l="l" t="t" r="r" b="b"/>
              <a:pathLst>
                <a:path w="130478" h="23277" extrusionOk="0">
                  <a:moveTo>
                    <a:pt x="37655" y="0"/>
                  </a:moveTo>
                  <a:cubicBezTo>
                    <a:pt x="35755" y="0"/>
                    <a:pt x="34235" y="1552"/>
                    <a:pt x="34235" y="3452"/>
                  </a:cubicBezTo>
                  <a:lnTo>
                    <a:pt x="34235" y="7886"/>
                  </a:lnTo>
                  <a:cubicBezTo>
                    <a:pt x="34184" y="10056"/>
                    <a:pt x="32677" y="11243"/>
                    <a:pt x="31005" y="11243"/>
                  </a:cubicBezTo>
                  <a:cubicBezTo>
                    <a:pt x="29529" y="11243"/>
                    <a:pt x="27924" y="10318"/>
                    <a:pt x="27078" y="8329"/>
                  </a:cubicBezTo>
                  <a:cubicBezTo>
                    <a:pt x="25811" y="5384"/>
                    <a:pt x="22866" y="3325"/>
                    <a:pt x="19445" y="3325"/>
                  </a:cubicBezTo>
                  <a:cubicBezTo>
                    <a:pt x="16089" y="3325"/>
                    <a:pt x="13207" y="5289"/>
                    <a:pt x="11877" y="8139"/>
                  </a:cubicBezTo>
                  <a:cubicBezTo>
                    <a:pt x="10666" y="10420"/>
                    <a:pt x="8789" y="11315"/>
                    <a:pt x="7111" y="11315"/>
                  </a:cubicBezTo>
                  <a:cubicBezTo>
                    <a:pt x="6507" y="11315"/>
                    <a:pt x="5928" y="11199"/>
                    <a:pt x="5416" y="10989"/>
                  </a:cubicBezTo>
                  <a:cubicBezTo>
                    <a:pt x="5353" y="10957"/>
                    <a:pt x="5289" y="10926"/>
                    <a:pt x="5226" y="10926"/>
                  </a:cubicBezTo>
                  <a:cubicBezTo>
                    <a:pt x="5163" y="10894"/>
                    <a:pt x="5099" y="10862"/>
                    <a:pt x="5068" y="10831"/>
                  </a:cubicBezTo>
                  <a:cubicBezTo>
                    <a:pt x="5004" y="10799"/>
                    <a:pt x="4909" y="10767"/>
                    <a:pt x="4846" y="10736"/>
                  </a:cubicBezTo>
                  <a:cubicBezTo>
                    <a:pt x="4846" y="10704"/>
                    <a:pt x="4846" y="10704"/>
                    <a:pt x="4846" y="10704"/>
                  </a:cubicBezTo>
                  <a:cubicBezTo>
                    <a:pt x="4339" y="10387"/>
                    <a:pt x="4086" y="10039"/>
                    <a:pt x="3833" y="9849"/>
                  </a:cubicBezTo>
                  <a:cubicBezTo>
                    <a:pt x="3421" y="9501"/>
                    <a:pt x="2914" y="9311"/>
                    <a:pt x="2344" y="9311"/>
                  </a:cubicBezTo>
                  <a:cubicBezTo>
                    <a:pt x="1046" y="9311"/>
                    <a:pt x="1" y="10356"/>
                    <a:pt x="1" y="11654"/>
                  </a:cubicBezTo>
                  <a:cubicBezTo>
                    <a:pt x="1" y="12953"/>
                    <a:pt x="1046" y="13998"/>
                    <a:pt x="2344" y="13998"/>
                  </a:cubicBezTo>
                  <a:cubicBezTo>
                    <a:pt x="2914" y="13998"/>
                    <a:pt x="3421" y="13776"/>
                    <a:pt x="3833" y="13428"/>
                  </a:cubicBezTo>
                  <a:cubicBezTo>
                    <a:pt x="4086" y="13238"/>
                    <a:pt x="4339" y="12889"/>
                    <a:pt x="4846" y="12573"/>
                  </a:cubicBezTo>
                  <a:cubicBezTo>
                    <a:pt x="4909" y="12541"/>
                    <a:pt x="4973" y="12478"/>
                    <a:pt x="5068" y="12446"/>
                  </a:cubicBezTo>
                  <a:cubicBezTo>
                    <a:pt x="5099" y="12414"/>
                    <a:pt x="5163" y="12414"/>
                    <a:pt x="5226" y="12383"/>
                  </a:cubicBezTo>
                  <a:cubicBezTo>
                    <a:pt x="5289" y="12351"/>
                    <a:pt x="5353" y="12319"/>
                    <a:pt x="5416" y="12288"/>
                  </a:cubicBezTo>
                  <a:cubicBezTo>
                    <a:pt x="5925" y="12087"/>
                    <a:pt x="6500" y="11975"/>
                    <a:pt x="7101" y="11975"/>
                  </a:cubicBezTo>
                  <a:cubicBezTo>
                    <a:pt x="8781" y="11975"/>
                    <a:pt x="10664" y="12852"/>
                    <a:pt x="11877" y="15138"/>
                  </a:cubicBezTo>
                  <a:cubicBezTo>
                    <a:pt x="13207" y="17988"/>
                    <a:pt x="16089" y="19983"/>
                    <a:pt x="19445" y="19983"/>
                  </a:cubicBezTo>
                  <a:cubicBezTo>
                    <a:pt x="22866" y="19983"/>
                    <a:pt x="25811" y="17893"/>
                    <a:pt x="27078" y="14948"/>
                  </a:cubicBezTo>
                  <a:cubicBezTo>
                    <a:pt x="27924" y="12958"/>
                    <a:pt x="29522" y="12034"/>
                    <a:pt x="30994" y="12034"/>
                  </a:cubicBezTo>
                  <a:cubicBezTo>
                    <a:pt x="32662" y="12034"/>
                    <a:pt x="34168" y="13221"/>
                    <a:pt x="34235" y="15391"/>
                  </a:cubicBezTo>
                  <a:lnTo>
                    <a:pt x="34235" y="19856"/>
                  </a:lnTo>
                  <a:cubicBezTo>
                    <a:pt x="34235" y="21725"/>
                    <a:pt x="35755" y="23277"/>
                    <a:pt x="37655" y="23277"/>
                  </a:cubicBezTo>
                  <a:lnTo>
                    <a:pt x="127025" y="23277"/>
                  </a:lnTo>
                  <a:cubicBezTo>
                    <a:pt x="128925" y="23277"/>
                    <a:pt x="130477" y="21725"/>
                    <a:pt x="130477" y="19856"/>
                  </a:cubicBezTo>
                  <a:lnTo>
                    <a:pt x="130477" y="3452"/>
                  </a:lnTo>
                  <a:cubicBezTo>
                    <a:pt x="130477" y="1552"/>
                    <a:pt x="128925" y="0"/>
                    <a:pt x="127025" y="0"/>
                  </a:cubicBez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430" name="Google Shape;1430;p16"/>
            <p:cNvSpPr/>
            <p:nvPr/>
          </p:nvSpPr>
          <p:spPr>
            <a:xfrm>
              <a:off x="4918096" y="3130047"/>
              <a:ext cx="437204" cy="438231"/>
            </a:xfrm>
            <a:custGeom>
              <a:avLst/>
              <a:gdLst/>
              <a:ahLst/>
              <a:cxnLst/>
              <a:rect l="l" t="t" r="r" b="b"/>
              <a:pathLst>
                <a:path w="13619" h="13651" extrusionOk="0">
                  <a:moveTo>
                    <a:pt x="13618" y="6841"/>
                  </a:moveTo>
                  <a:cubicBezTo>
                    <a:pt x="13618" y="10610"/>
                    <a:pt x="10578" y="13650"/>
                    <a:pt x="6809" y="13650"/>
                  </a:cubicBezTo>
                  <a:cubicBezTo>
                    <a:pt x="3041" y="13650"/>
                    <a:pt x="1" y="10610"/>
                    <a:pt x="1" y="6841"/>
                  </a:cubicBezTo>
                  <a:cubicBezTo>
                    <a:pt x="1" y="3073"/>
                    <a:pt x="3041" y="1"/>
                    <a:pt x="6809" y="1"/>
                  </a:cubicBezTo>
                  <a:cubicBezTo>
                    <a:pt x="10578" y="1"/>
                    <a:pt x="13618" y="3073"/>
                    <a:pt x="13618" y="6841"/>
                  </a:cubicBezTo>
                  <a:close/>
                </a:path>
              </a:pathLst>
            </a:custGeom>
            <a:solidFill>
              <a:srgbClr val="FAFAFA"/>
            </a:solidFill>
            <a:ln>
              <a:noFill/>
            </a:ln>
          </p:spPr>
          <p:txBody>
            <a:bodyPr spcFirstLastPara="1" wrap="square" lIns="91425" tIns="91425" rIns="91425" bIns="91425" anchor="ctr" anchorCtr="0">
              <a:noAutofit/>
            </a:bodyPr>
            <a:lstStyle/>
            <a:p>
              <a:endParaRPr/>
            </a:p>
          </p:txBody>
        </p:sp>
        <p:sp>
          <p:nvSpPr>
            <p:cNvPr id="1431" name="Google Shape;1431;p16"/>
            <p:cNvSpPr/>
            <p:nvPr/>
          </p:nvSpPr>
          <p:spPr>
            <a:xfrm>
              <a:off x="4548051" y="3310012"/>
              <a:ext cx="78298" cy="78298"/>
            </a:xfrm>
            <a:custGeom>
              <a:avLst/>
              <a:gdLst/>
              <a:ahLst/>
              <a:cxnLst/>
              <a:rect l="l" t="t" r="r" b="b"/>
              <a:pathLst>
                <a:path w="2439" h="2439" extrusionOk="0">
                  <a:moveTo>
                    <a:pt x="2439" y="1235"/>
                  </a:moveTo>
                  <a:cubicBezTo>
                    <a:pt x="2439" y="1900"/>
                    <a:pt x="1900" y="2439"/>
                    <a:pt x="1235" y="2439"/>
                  </a:cubicBezTo>
                  <a:cubicBezTo>
                    <a:pt x="538" y="2439"/>
                    <a:pt x="0" y="1900"/>
                    <a:pt x="0" y="1235"/>
                  </a:cubicBezTo>
                  <a:cubicBezTo>
                    <a:pt x="0" y="538"/>
                    <a:pt x="538" y="0"/>
                    <a:pt x="1235" y="0"/>
                  </a:cubicBezTo>
                  <a:cubicBezTo>
                    <a:pt x="1900" y="0"/>
                    <a:pt x="2439" y="538"/>
                    <a:pt x="2439" y="1235"/>
                  </a:cubicBezTo>
                  <a:close/>
                </a:path>
              </a:pathLst>
            </a:custGeom>
            <a:solidFill>
              <a:srgbClr val="FAFAFA"/>
            </a:solidFill>
            <a:ln>
              <a:noFill/>
            </a:ln>
          </p:spPr>
          <p:txBody>
            <a:bodyPr spcFirstLastPara="1" wrap="square" lIns="91425" tIns="91425" rIns="91425" bIns="91425" anchor="ctr" anchorCtr="0">
              <a:noAutofit/>
            </a:bodyPr>
            <a:lstStyle/>
            <a:p>
              <a:endParaRPr/>
            </a:p>
          </p:txBody>
        </p:sp>
        <p:sp>
          <p:nvSpPr>
            <p:cNvPr id="1432" name="Google Shape;1432;p16"/>
            <p:cNvSpPr/>
            <p:nvPr/>
          </p:nvSpPr>
          <p:spPr>
            <a:xfrm>
              <a:off x="5652120" y="3017205"/>
              <a:ext cx="3007298" cy="663912"/>
            </a:xfrm>
            <a:custGeom>
              <a:avLst/>
              <a:gdLst/>
              <a:ahLst/>
              <a:cxnLst/>
              <a:rect l="l" t="t" r="r" b="b"/>
              <a:pathLst>
                <a:path w="93678" h="20681" extrusionOk="0">
                  <a:moveTo>
                    <a:pt x="2154" y="0"/>
                  </a:moveTo>
                  <a:cubicBezTo>
                    <a:pt x="982" y="0"/>
                    <a:pt x="1" y="982"/>
                    <a:pt x="1" y="2154"/>
                  </a:cubicBezTo>
                  <a:lnTo>
                    <a:pt x="1" y="18558"/>
                  </a:lnTo>
                  <a:cubicBezTo>
                    <a:pt x="1" y="19730"/>
                    <a:pt x="982" y="20680"/>
                    <a:pt x="2154" y="20680"/>
                  </a:cubicBezTo>
                  <a:lnTo>
                    <a:pt x="91524" y="20680"/>
                  </a:lnTo>
                  <a:cubicBezTo>
                    <a:pt x="92728" y="20680"/>
                    <a:pt x="93678" y="19730"/>
                    <a:pt x="93678" y="18558"/>
                  </a:cubicBezTo>
                  <a:lnTo>
                    <a:pt x="93678" y="2154"/>
                  </a:lnTo>
                  <a:cubicBezTo>
                    <a:pt x="93678" y="951"/>
                    <a:pt x="92728" y="0"/>
                    <a:pt x="9152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33" name="Google Shape;1433;p16"/>
            <p:cNvSpPr/>
            <p:nvPr/>
          </p:nvSpPr>
          <p:spPr>
            <a:xfrm>
              <a:off x="5187501" y="3257141"/>
              <a:ext cx="38684" cy="136243"/>
            </a:xfrm>
            <a:custGeom>
              <a:avLst/>
              <a:gdLst/>
              <a:ahLst/>
              <a:cxnLst/>
              <a:rect l="l" t="t" r="r" b="b"/>
              <a:pathLst>
                <a:path w="1205" h="4244" extrusionOk="0">
                  <a:moveTo>
                    <a:pt x="286" y="64"/>
                  </a:moveTo>
                  <a:cubicBezTo>
                    <a:pt x="223" y="0"/>
                    <a:pt x="128" y="32"/>
                    <a:pt x="64" y="95"/>
                  </a:cubicBezTo>
                  <a:cubicBezTo>
                    <a:pt x="1" y="159"/>
                    <a:pt x="33" y="254"/>
                    <a:pt x="96" y="317"/>
                  </a:cubicBezTo>
                  <a:cubicBezTo>
                    <a:pt x="603" y="760"/>
                    <a:pt x="888" y="1425"/>
                    <a:pt x="888" y="2122"/>
                  </a:cubicBezTo>
                  <a:cubicBezTo>
                    <a:pt x="888" y="2819"/>
                    <a:pt x="603" y="3484"/>
                    <a:pt x="96" y="3959"/>
                  </a:cubicBezTo>
                  <a:cubicBezTo>
                    <a:pt x="33" y="4022"/>
                    <a:pt x="1" y="4117"/>
                    <a:pt x="64" y="4181"/>
                  </a:cubicBezTo>
                  <a:cubicBezTo>
                    <a:pt x="96" y="4212"/>
                    <a:pt x="159" y="4244"/>
                    <a:pt x="191" y="4244"/>
                  </a:cubicBezTo>
                  <a:cubicBezTo>
                    <a:pt x="223" y="4244"/>
                    <a:pt x="286" y="4212"/>
                    <a:pt x="286" y="4181"/>
                  </a:cubicBezTo>
                  <a:cubicBezTo>
                    <a:pt x="888" y="3674"/>
                    <a:pt x="1204" y="2914"/>
                    <a:pt x="1204" y="2122"/>
                  </a:cubicBezTo>
                  <a:cubicBezTo>
                    <a:pt x="1204" y="1362"/>
                    <a:pt x="888" y="602"/>
                    <a:pt x="286" y="64"/>
                  </a:cubicBezTo>
                  <a:close/>
                </a:path>
              </a:pathLst>
            </a:custGeom>
            <a:solidFill>
              <a:srgbClr val="7823E4"/>
            </a:solidFill>
            <a:ln>
              <a:noFill/>
            </a:ln>
          </p:spPr>
          <p:txBody>
            <a:bodyPr spcFirstLastPara="1" wrap="square" lIns="91425" tIns="91425" rIns="91425" bIns="91425" anchor="ctr" anchorCtr="0">
              <a:noAutofit/>
            </a:bodyPr>
            <a:lstStyle/>
            <a:p>
              <a:endParaRPr/>
            </a:p>
          </p:txBody>
        </p:sp>
        <p:sp>
          <p:nvSpPr>
            <p:cNvPr id="1434" name="Google Shape;1434;p16"/>
            <p:cNvSpPr/>
            <p:nvPr/>
          </p:nvSpPr>
          <p:spPr>
            <a:xfrm>
              <a:off x="5209876" y="3233737"/>
              <a:ext cx="48828" cy="183048"/>
            </a:xfrm>
            <a:custGeom>
              <a:avLst/>
              <a:gdLst/>
              <a:ahLst/>
              <a:cxnLst/>
              <a:rect l="l" t="t" r="r" b="b"/>
              <a:pathLst>
                <a:path w="1521" h="5702" extrusionOk="0">
                  <a:moveTo>
                    <a:pt x="286" y="64"/>
                  </a:moveTo>
                  <a:cubicBezTo>
                    <a:pt x="222" y="1"/>
                    <a:pt x="127" y="1"/>
                    <a:pt x="64" y="64"/>
                  </a:cubicBezTo>
                  <a:cubicBezTo>
                    <a:pt x="1" y="128"/>
                    <a:pt x="1" y="254"/>
                    <a:pt x="64" y="286"/>
                  </a:cubicBezTo>
                  <a:cubicBezTo>
                    <a:pt x="792" y="951"/>
                    <a:pt x="1204" y="1901"/>
                    <a:pt x="1204" y="2851"/>
                  </a:cubicBezTo>
                  <a:cubicBezTo>
                    <a:pt x="1204" y="3833"/>
                    <a:pt x="792" y="4783"/>
                    <a:pt x="64" y="5416"/>
                  </a:cubicBezTo>
                  <a:cubicBezTo>
                    <a:pt x="1" y="5480"/>
                    <a:pt x="1" y="5606"/>
                    <a:pt x="64" y="5670"/>
                  </a:cubicBezTo>
                  <a:cubicBezTo>
                    <a:pt x="96" y="5701"/>
                    <a:pt x="127" y="5701"/>
                    <a:pt x="159" y="5701"/>
                  </a:cubicBezTo>
                  <a:cubicBezTo>
                    <a:pt x="222" y="5701"/>
                    <a:pt x="254" y="5701"/>
                    <a:pt x="286" y="5670"/>
                  </a:cubicBezTo>
                  <a:cubicBezTo>
                    <a:pt x="1077" y="4941"/>
                    <a:pt x="1521" y="3928"/>
                    <a:pt x="1521" y="2851"/>
                  </a:cubicBezTo>
                  <a:cubicBezTo>
                    <a:pt x="1521" y="1806"/>
                    <a:pt x="1077" y="761"/>
                    <a:pt x="286" y="64"/>
                  </a:cubicBezTo>
                  <a:close/>
                </a:path>
              </a:pathLst>
            </a:custGeom>
            <a:solidFill>
              <a:srgbClr val="7823E4"/>
            </a:solidFill>
            <a:ln>
              <a:noFill/>
            </a:ln>
          </p:spPr>
          <p:txBody>
            <a:bodyPr spcFirstLastPara="1" wrap="square" lIns="91425" tIns="91425" rIns="91425" bIns="91425" anchor="ctr" anchorCtr="0">
              <a:noAutofit/>
            </a:bodyPr>
            <a:lstStyle/>
            <a:p>
              <a:endParaRPr/>
            </a:p>
          </p:txBody>
        </p:sp>
        <p:sp>
          <p:nvSpPr>
            <p:cNvPr id="1435" name="Google Shape;1435;p16"/>
            <p:cNvSpPr/>
            <p:nvPr/>
          </p:nvSpPr>
          <p:spPr>
            <a:xfrm>
              <a:off x="5047213" y="3257141"/>
              <a:ext cx="37656" cy="136243"/>
            </a:xfrm>
            <a:custGeom>
              <a:avLst/>
              <a:gdLst/>
              <a:ahLst/>
              <a:cxnLst/>
              <a:rect l="l" t="t" r="r" b="b"/>
              <a:pathLst>
                <a:path w="1173" h="4244" extrusionOk="0">
                  <a:moveTo>
                    <a:pt x="1141" y="95"/>
                  </a:moveTo>
                  <a:cubicBezTo>
                    <a:pt x="1077" y="32"/>
                    <a:pt x="951" y="0"/>
                    <a:pt x="887" y="64"/>
                  </a:cubicBezTo>
                  <a:cubicBezTo>
                    <a:pt x="317" y="602"/>
                    <a:pt x="1" y="1362"/>
                    <a:pt x="1" y="2122"/>
                  </a:cubicBezTo>
                  <a:cubicBezTo>
                    <a:pt x="1" y="2914"/>
                    <a:pt x="317" y="3674"/>
                    <a:pt x="887" y="4212"/>
                  </a:cubicBezTo>
                  <a:cubicBezTo>
                    <a:pt x="919" y="4212"/>
                    <a:pt x="982" y="4244"/>
                    <a:pt x="1014" y="4244"/>
                  </a:cubicBezTo>
                  <a:cubicBezTo>
                    <a:pt x="1046" y="4244"/>
                    <a:pt x="1109" y="4212"/>
                    <a:pt x="1141" y="4181"/>
                  </a:cubicBezTo>
                  <a:cubicBezTo>
                    <a:pt x="1172" y="4117"/>
                    <a:pt x="1172" y="4022"/>
                    <a:pt x="1109" y="3959"/>
                  </a:cubicBezTo>
                  <a:cubicBezTo>
                    <a:pt x="602" y="3484"/>
                    <a:pt x="317" y="2819"/>
                    <a:pt x="317" y="2154"/>
                  </a:cubicBezTo>
                  <a:cubicBezTo>
                    <a:pt x="317" y="1457"/>
                    <a:pt x="602" y="792"/>
                    <a:pt x="1109" y="317"/>
                  </a:cubicBezTo>
                  <a:cubicBezTo>
                    <a:pt x="1172" y="254"/>
                    <a:pt x="1172" y="159"/>
                    <a:pt x="1141" y="95"/>
                  </a:cubicBezTo>
                  <a:close/>
                </a:path>
              </a:pathLst>
            </a:custGeom>
            <a:solidFill>
              <a:srgbClr val="7823E4"/>
            </a:solidFill>
            <a:ln>
              <a:noFill/>
            </a:ln>
          </p:spPr>
          <p:txBody>
            <a:bodyPr spcFirstLastPara="1" wrap="square" lIns="91425" tIns="91425" rIns="91425" bIns="91425" anchor="ctr" anchorCtr="0">
              <a:noAutofit/>
            </a:bodyPr>
            <a:lstStyle/>
            <a:p>
              <a:endParaRPr/>
            </a:p>
          </p:txBody>
        </p:sp>
        <p:sp>
          <p:nvSpPr>
            <p:cNvPr id="1436" name="Google Shape;1436;p16"/>
            <p:cNvSpPr/>
            <p:nvPr/>
          </p:nvSpPr>
          <p:spPr>
            <a:xfrm>
              <a:off x="5014693" y="3233737"/>
              <a:ext cx="48828" cy="183048"/>
            </a:xfrm>
            <a:custGeom>
              <a:avLst/>
              <a:gdLst/>
              <a:ahLst/>
              <a:cxnLst/>
              <a:rect l="l" t="t" r="r" b="b"/>
              <a:pathLst>
                <a:path w="1521" h="5702" extrusionOk="0">
                  <a:moveTo>
                    <a:pt x="317" y="2851"/>
                  </a:moveTo>
                  <a:cubicBezTo>
                    <a:pt x="317" y="1901"/>
                    <a:pt x="729" y="951"/>
                    <a:pt x="1457" y="286"/>
                  </a:cubicBezTo>
                  <a:cubicBezTo>
                    <a:pt x="1520" y="254"/>
                    <a:pt x="1520" y="128"/>
                    <a:pt x="1457" y="64"/>
                  </a:cubicBezTo>
                  <a:cubicBezTo>
                    <a:pt x="1394" y="1"/>
                    <a:pt x="1299" y="1"/>
                    <a:pt x="1235" y="64"/>
                  </a:cubicBezTo>
                  <a:cubicBezTo>
                    <a:pt x="444" y="793"/>
                    <a:pt x="0" y="1806"/>
                    <a:pt x="0" y="2851"/>
                  </a:cubicBezTo>
                  <a:cubicBezTo>
                    <a:pt x="0" y="3928"/>
                    <a:pt x="444" y="4941"/>
                    <a:pt x="1235" y="5670"/>
                  </a:cubicBezTo>
                  <a:cubicBezTo>
                    <a:pt x="1267" y="5701"/>
                    <a:pt x="1299" y="5701"/>
                    <a:pt x="1362" y="5701"/>
                  </a:cubicBezTo>
                  <a:cubicBezTo>
                    <a:pt x="1394" y="5701"/>
                    <a:pt x="1425" y="5701"/>
                    <a:pt x="1457" y="5670"/>
                  </a:cubicBezTo>
                  <a:cubicBezTo>
                    <a:pt x="1520" y="5606"/>
                    <a:pt x="1520" y="5480"/>
                    <a:pt x="1457" y="5448"/>
                  </a:cubicBezTo>
                  <a:cubicBezTo>
                    <a:pt x="729" y="4783"/>
                    <a:pt x="317" y="3833"/>
                    <a:pt x="317" y="2851"/>
                  </a:cubicBezTo>
                  <a:close/>
                </a:path>
              </a:pathLst>
            </a:custGeom>
            <a:solidFill>
              <a:srgbClr val="7823E4"/>
            </a:solidFill>
            <a:ln>
              <a:noFill/>
            </a:ln>
          </p:spPr>
          <p:txBody>
            <a:bodyPr spcFirstLastPara="1" wrap="square" lIns="91425" tIns="91425" rIns="91425" bIns="91425" anchor="ctr" anchorCtr="0">
              <a:noAutofit/>
            </a:bodyPr>
            <a:lstStyle/>
            <a:p>
              <a:endParaRPr/>
            </a:p>
          </p:txBody>
        </p:sp>
        <p:sp>
          <p:nvSpPr>
            <p:cNvPr id="1437" name="Google Shape;1437;p16"/>
            <p:cNvSpPr/>
            <p:nvPr/>
          </p:nvSpPr>
          <p:spPr>
            <a:xfrm>
              <a:off x="5085833" y="3275439"/>
              <a:ext cx="101701" cy="209469"/>
            </a:xfrm>
            <a:custGeom>
              <a:avLst/>
              <a:gdLst/>
              <a:ahLst/>
              <a:cxnLst/>
              <a:rect l="l" t="t" r="r" b="b"/>
              <a:pathLst>
                <a:path w="3168" h="6525" extrusionOk="0">
                  <a:moveTo>
                    <a:pt x="1584" y="0"/>
                  </a:moveTo>
                  <a:cubicBezTo>
                    <a:pt x="698" y="0"/>
                    <a:pt x="1" y="697"/>
                    <a:pt x="1" y="1552"/>
                  </a:cubicBezTo>
                  <a:cubicBezTo>
                    <a:pt x="1" y="2217"/>
                    <a:pt x="413" y="2819"/>
                    <a:pt x="1046" y="3041"/>
                  </a:cubicBezTo>
                  <a:lnTo>
                    <a:pt x="1046" y="5986"/>
                  </a:lnTo>
                  <a:cubicBezTo>
                    <a:pt x="1046" y="6302"/>
                    <a:pt x="1299" y="6524"/>
                    <a:pt x="1584" y="6524"/>
                  </a:cubicBezTo>
                  <a:cubicBezTo>
                    <a:pt x="1869" y="6524"/>
                    <a:pt x="2123" y="6302"/>
                    <a:pt x="2123" y="5986"/>
                  </a:cubicBezTo>
                  <a:lnTo>
                    <a:pt x="2123" y="3041"/>
                  </a:lnTo>
                  <a:cubicBezTo>
                    <a:pt x="2725" y="2819"/>
                    <a:pt x="3168" y="2249"/>
                    <a:pt x="3168" y="1552"/>
                  </a:cubicBezTo>
                  <a:cubicBezTo>
                    <a:pt x="3168" y="697"/>
                    <a:pt x="2440" y="0"/>
                    <a:pt x="1584" y="0"/>
                  </a:cubicBezTo>
                  <a:close/>
                  <a:moveTo>
                    <a:pt x="1901" y="2787"/>
                  </a:moveTo>
                  <a:cubicBezTo>
                    <a:pt x="1838" y="2787"/>
                    <a:pt x="1806" y="2851"/>
                    <a:pt x="1806" y="2946"/>
                  </a:cubicBezTo>
                  <a:lnTo>
                    <a:pt x="1806" y="5986"/>
                  </a:lnTo>
                  <a:cubicBezTo>
                    <a:pt x="1806" y="6112"/>
                    <a:pt x="1711" y="6207"/>
                    <a:pt x="1584" y="6207"/>
                  </a:cubicBezTo>
                  <a:cubicBezTo>
                    <a:pt x="1458" y="6207"/>
                    <a:pt x="1363" y="6112"/>
                    <a:pt x="1363" y="5986"/>
                  </a:cubicBezTo>
                  <a:lnTo>
                    <a:pt x="1363" y="2946"/>
                  </a:lnTo>
                  <a:cubicBezTo>
                    <a:pt x="1363" y="2851"/>
                    <a:pt x="1299" y="2787"/>
                    <a:pt x="1236" y="2787"/>
                  </a:cubicBezTo>
                  <a:cubicBezTo>
                    <a:pt x="698" y="2629"/>
                    <a:pt x="318" y="2122"/>
                    <a:pt x="318" y="1552"/>
                  </a:cubicBezTo>
                  <a:cubicBezTo>
                    <a:pt x="318" y="887"/>
                    <a:pt x="888" y="317"/>
                    <a:pt x="1584" y="317"/>
                  </a:cubicBezTo>
                  <a:cubicBezTo>
                    <a:pt x="2281" y="317"/>
                    <a:pt x="2851" y="855"/>
                    <a:pt x="2851" y="1552"/>
                  </a:cubicBezTo>
                  <a:cubicBezTo>
                    <a:pt x="2851" y="2122"/>
                    <a:pt x="2471" y="2629"/>
                    <a:pt x="1901" y="2787"/>
                  </a:cubicBezTo>
                  <a:close/>
                </a:path>
              </a:pathLst>
            </a:custGeom>
            <a:solidFill>
              <a:srgbClr val="7823E4"/>
            </a:solidFill>
            <a:ln>
              <a:noFill/>
            </a:ln>
          </p:spPr>
          <p:txBody>
            <a:bodyPr spcFirstLastPara="1" wrap="square" lIns="91425" tIns="91425" rIns="91425" bIns="91425" anchor="ctr" anchorCtr="0">
              <a:noAutofit/>
            </a:bodyPr>
            <a:lstStyle/>
            <a:p>
              <a:endParaRPr/>
            </a:p>
          </p:txBody>
        </p:sp>
        <p:sp>
          <p:nvSpPr>
            <p:cNvPr id="1438" name="Google Shape;1438;p16"/>
            <p:cNvSpPr/>
            <p:nvPr/>
          </p:nvSpPr>
          <p:spPr>
            <a:xfrm>
              <a:off x="5187501" y="3258071"/>
              <a:ext cx="38684" cy="135312"/>
            </a:xfrm>
            <a:custGeom>
              <a:avLst/>
              <a:gdLst/>
              <a:ahLst/>
              <a:cxnLst/>
              <a:rect l="l" t="t" r="r" b="b"/>
              <a:pathLst>
                <a:path w="1205" h="4215" extrusionOk="0">
                  <a:moveTo>
                    <a:pt x="203" y="0"/>
                  </a:moveTo>
                  <a:cubicBezTo>
                    <a:pt x="155" y="0"/>
                    <a:pt x="103" y="27"/>
                    <a:pt x="64" y="66"/>
                  </a:cubicBezTo>
                  <a:cubicBezTo>
                    <a:pt x="1" y="130"/>
                    <a:pt x="33" y="225"/>
                    <a:pt x="96" y="288"/>
                  </a:cubicBezTo>
                  <a:cubicBezTo>
                    <a:pt x="603" y="731"/>
                    <a:pt x="888" y="1396"/>
                    <a:pt x="888" y="2093"/>
                  </a:cubicBezTo>
                  <a:cubicBezTo>
                    <a:pt x="888" y="2790"/>
                    <a:pt x="603" y="3455"/>
                    <a:pt x="96" y="3930"/>
                  </a:cubicBezTo>
                  <a:cubicBezTo>
                    <a:pt x="33" y="3993"/>
                    <a:pt x="1" y="4088"/>
                    <a:pt x="64" y="4152"/>
                  </a:cubicBezTo>
                  <a:cubicBezTo>
                    <a:pt x="96" y="4183"/>
                    <a:pt x="159" y="4215"/>
                    <a:pt x="191" y="4215"/>
                  </a:cubicBezTo>
                  <a:cubicBezTo>
                    <a:pt x="223" y="4215"/>
                    <a:pt x="286" y="4183"/>
                    <a:pt x="286" y="4152"/>
                  </a:cubicBezTo>
                  <a:cubicBezTo>
                    <a:pt x="888" y="3645"/>
                    <a:pt x="1204" y="2885"/>
                    <a:pt x="1204" y="2093"/>
                  </a:cubicBezTo>
                  <a:cubicBezTo>
                    <a:pt x="1204" y="1333"/>
                    <a:pt x="888" y="573"/>
                    <a:pt x="286" y="35"/>
                  </a:cubicBezTo>
                  <a:cubicBezTo>
                    <a:pt x="262" y="10"/>
                    <a:pt x="233" y="0"/>
                    <a:pt x="203" y="0"/>
                  </a:cubicBez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439" name="Google Shape;1439;p16"/>
            <p:cNvSpPr/>
            <p:nvPr/>
          </p:nvSpPr>
          <p:spPr>
            <a:xfrm>
              <a:off x="5209876" y="3234251"/>
              <a:ext cx="48828" cy="182535"/>
            </a:xfrm>
            <a:custGeom>
              <a:avLst/>
              <a:gdLst/>
              <a:ahLst/>
              <a:cxnLst/>
              <a:rect l="l" t="t" r="r" b="b"/>
              <a:pathLst>
                <a:path w="1521" h="5686" extrusionOk="0">
                  <a:moveTo>
                    <a:pt x="175" y="1"/>
                  </a:moveTo>
                  <a:cubicBezTo>
                    <a:pt x="135" y="1"/>
                    <a:pt x="96" y="17"/>
                    <a:pt x="64" y="48"/>
                  </a:cubicBezTo>
                  <a:cubicBezTo>
                    <a:pt x="1" y="112"/>
                    <a:pt x="1" y="238"/>
                    <a:pt x="64" y="270"/>
                  </a:cubicBezTo>
                  <a:cubicBezTo>
                    <a:pt x="792" y="935"/>
                    <a:pt x="1204" y="1885"/>
                    <a:pt x="1204" y="2835"/>
                  </a:cubicBezTo>
                  <a:cubicBezTo>
                    <a:pt x="1204" y="3817"/>
                    <a:pt x="792" y="4767"/>
                    <a:pt x="64" y="5400"/>
                  </a:cubicBezTo>
                  <a:cubicBezTo>
                    <a:pt x="1" y="5464"/>
                    <a:pt x="1" y="5590"/>
                    <a:pt x="64" y="5654"/>
                  </a:cubicBezTo>
                  <a:cubicBezTo>
                    <a:pt x="96" y="5685"/>
                    <a:pt x="127" y="5685"/>
                    <a:pt x="159" y="5685"/>
                  </a:cubicBezTo>
                  <a:cubicBezTo>
                    <a:pt x="222" y="5685"/>
                    <a:pt x="254" y="5685"/>
                    <a:pt x="286" y="5654"/>
                  </a:cubicBezTo>
                  <a:cubicBezTo>
                    <a:pt x="1077" y="4925"/>
                    <a:pt x="1521" y="3912"/>
                    <a:pt x="1521" y="2835"/>
                  </a:cubicBezTo>
                  <a:cubicBezTo>
                    <a:pt x="1521" y="1790"/>
                    <a:pt x="1077" y="745"/>
                    <a:pt x="286" y="48"/>
                  </a:cubicBezTo>
                  <a:cubicBezTo>
                    <a:pt x="254" y="17"/>
                    <a:pt x="214" y="1"/>
                    <a:pt x="175" y="1"/>
                  </a:cubicBez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440" name="Google Shape;1440;p16"/>
            <p:cNvSpPr/>
            <p:nvPr/>
          </p:nvSpPr>
          <p:spPr>
            <a:xfrm>
              <a:off x="5047213" y="3258071"/>
              <a:ext cx="37656" cy="135312"/>
            </a:xfrm>
            <a:custGeom>
              <a:avLst/>
              <a:gdLst/>
              <a:ahLst/>
              <a:cxnLst/>
              <a:rect l="l" t="t" r="r" b="b"/>
              <a:pathLst>
                <a:path w="1173" h="4215" extrusionOk="0">
                  <a:moveTo>
                    <a:pt x="981" y="0"/>
                  </a:moveTo>
                  <a:cubicBezTo>
                    <a:pt x="945" y="0"/>
                    <a:pt x="911" y="10"/>
                    <a:pt x="887" y="35"/>
                  </a:cubicBezTo>
                  <a:cubicBezTo>
                    <a:pt x="317" y="573"/>
                    <a:pt x="1" y="1333"/>
                    <a:pt x="1" y="2093"/>
                  </a:cubicBezTo>
                  <a:cubicBezTo>
                    <a:pt x="1" y="2885"/>
                    <a:pt x="317" y="3645"/>
                    <a:pt x="887" y="4183"/>
                  </a:cubicBezTo>
                  <a:cubicBezTo>
                    <a:pt x="919" y="4183"/>
                    <a:pt x="982" y="4215"/>
                    <a:pt x="1014" y="4215"/>
                  </a:cubicBezTo>
                  <a:cubicBezTo>
                    <a:pt x="1046" y="4215"/>
                    <a:pt x="1109" y="4183"/>
                    <a:pt x="1141" y="4152"/>
                  </a:cubicBezTo>
                  <a:cubicBezTo>
                    <a:pt x="1172" y="4088"/>
                    <a:pt x="1172" y="3993"/>
                    <a:pt x="1109" y="3930"/>
                  </a:cubicBezTo>
                  <a:cubicBezTo>
                    <a:pt x="602" y="3455"/>
                    <a:pt x="317" y="2790"/>
                    <a:pt x="317" y="2125"/>
                  </a:cubicBezTo>
                  <a:cubicBezTo>
                    <a:pt x="317" y="1428"/>
                    <a:pt x="602" y="763"/>
                    <a:pt x="1109" y="288"/>
                  </a:cubicBezTo>
                  <a:cubicBezTo>
                    <a:pt x="1172" y="225"/>
                    <a:pt x="1172" y="130"/>
                    <a:pt x="1141" y="66"/>
                  </a:cubicBezTo>
                  <a:cubicBezTo>
                    <a:pt x="1102" y="27"/>
                    <a:pt x="1038" y="0"/>
                    <a:pt x="981" y="0"/>
                  </a:cubicBez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441" name="Google Shape;1441;p16"/>
            <p:cNvSpPr/>
            <p:nvPr/>
          </p:nvSpPr>
          <p:spPr>
            <a:xfrm>
              <a:off x="5014693" y="3234251"/>
              <a:ext cx="48828" cy="182535"/>
            </a:xfrm>
            <a:custGeom>
              <a:avLst/>
              <a:gdLst/>
              <a:ahLst/>
              <a:cxnLst/>
              <a:rect l="l" t="t" r="r" b="b"/>
              <a:pathLst>
                <a:path w="1521" h="5686" extrusionOk="0">
                  <a:moveTo>
                    <a:pt x="1346" y="1"/>
                  </a:moveTo>
                  <a:cubicBezTo>
                    <a:pt x="1307" y="1"/>
                    <a:pt x="1267" y="17"/>
                    <a:pt x="1235" y="48"/>
                  </a:cubicBezTo>
                  <a:cubicBezTo>
                    <a:pt x="444" y="777"/>
                    <a:pt x="0" y="1790"/>
                    <a:pt x="0" y="2835"/>
                  </a:cubicBezTo>
                  <a:cubicBezTo>
                    <a:pt x="0" y="3912"/>
                    <a:pt x="444" y="4925"/>
                    <a:pt x="1235" y="5654"/>
                  </a:cubicBezTo>
                  <a:cubicBezTo>
                    <a:pt x="1267" y="5685"/>
                    <a:pt x="1299" y="5685"/>
                    <a:pt x="1362" y="5685"/>
                  </a:cubicBezTo>
                  <a:cubicBezTo>
                    <a:pt x="1394" y="5685"/>
                    <a:pt x="1425" y="5685"/>
                    <a:pt x="1457" y="5654"/>
                  </a:cubicBezTo>
                  <a:cubicBezTo>
                    <a:pt x="1520" y="5590"/>
                    <a:pt x="1520" y="5464"/>
                    <a:pt x="1457" y="5432"/>
                  </a:cubicBezTo>
                  <a:cubicBezTo>
                    <a:pt x="729" y="4767"/>
                    <a:pt x="317" y="3817"/>
                    <a:pt x="317" y="2835"/>
                  </a:cubicBezTo>
                  <a:cubicBezTo>
                    <a:pt x="317" y="1885"/>
                    <a:pt x="729" y="935"/>
                    <a:pt x="1457" y="270"/>
                  </a:cubicBezTo>
                  <a:cubicBezTo>
                    <a:pt x="1520" y="238"/>
                    <a:pt x="1520" y="112"/>
                    <a:pt x="1457" y="48"/>
                  </a:cubicBezTo>
                  <a:cubicBezTo>
                    <a:pt x="1425" y="17"/>
                    <a:pt x="1386" y="1"/>
                    <a:pt x="1346" y="1"/>
                  </a:cubicBez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442" name="Google Shape;1442;p16"/>
            <p:cNvSpPr/>
            <p:nvPr/>
          </p:nvSpPr>
          <p:spPr>
            <a:xfrm>
              <a:off x="5085833" y="3275439"/>
              <a:ext cx="101701" cy="209469"/>
            </a:xfrm>
            <a:custGeom>
              <a:avLst/>
              <a:gdLst/>
              <a:ahLst/>
              <a:cxnLst/>
              <a:rect l="l" t="t" r="r" b="b"/>
              <a:pathLst>
                <a:path w="3168" h="6525" extrusionOk="0">
                  <a:moveTo>
                    <a:pt x="1584" y="317"/>
                  </a:moveTo>
                  <a:cubicBezTo>
                    <a:pt x="2281" y="317"/>
                    <a:pt x="2851" y="855"/>
                    <a:pt x="2851" y="1552"/>
                  </a:cubicBezTo>
                  <a:cubicBezTo>
                    <a:pt x="2851" y="2122"/>
                    <a:pt x="2471" y="2629"/>
                    <a:pt x="1901" y="2787"/>
                  </a:cubicBezTo>
                  <a:cubicBezTo>
                    <a:pt x="1838" y="2787"/>
                    <a:pt x="1806" y="2851"/>
                    <a:pt x="1806" y="2946"/>
                  </a:cubicBezTo>
                  <a:lnTo>
                    <a:pt x="1806" y="5986"/>
                  </a:lnTo>
                  <a:cubicBezTo>
                    <a:pt x="1806" y="6112"/>
                    <a:pt x="1711" y="6207"/>
                    <a:pt x="1584" y="6207"/>
                  </a:cubicBezTo>
                  <a:cubicBezTo>
                    <a:pt x="1458" y="6207"/>
                    <a:pt x="1363" y="6112"/>
                    <a:pt x="1363" y="5986"/>
                  </a:cubicBezTo>
                  <a:lnTo>
                    <a:pt x="1363" y="2946"/>
                  </a:lnTo>
                  <a:cubicBezTo>
                    <a:pt x="1363" y="2851"/>
                    <a:pt x="1299" y="2787"/>
                    <a:pt x="1236" y="2787"/>
                  </a:cubicBezTo>
                  <a:cubicBezTo>
                    <a:pt x="698" y="2629"/>
                    <a:pt x="318" y="2122"/>
                    <a:pt x="318" y="1552"/>
                  </a:cubicBezTo>
                  <a:cubicBezTo>
                    <a:pt x="318" y="887"/>
                    <a:pt x="888" y="317"/>
                    <a:pt x="1584" y="317"/>
                  </a:cubicBezTo>
                  <a:close/>
                  <a:moveTo>
                    <a:pt x="1584" y="0"/>
                  </a:moveTo>
                  <a:cubicBezTo>
                    <a:pt x="698" y="0"/>
                    <a:pt x="1" y="697"/>
                    <a:pt x="1" y="1552"/>
                  </a:cubicBezTo>
                  <a:cubicBezTo>
                    <a:pt x="1" y="2217"/>
                    <a:pt x="413" y="2819"/>
                    <a:pt x="1046" y="3041"/>
                  </a:cubicBezTo>
                  <a:lnTo>
                    <a:pt x="1046" y="5986"/>
                  </a:lnTo>
                  <a:cubicBezTo>
                    <a:pt x="1046" y="6302"/>
                    <a:pt x="1299" y="6524"/>
                    <a:pt x="1584" y="6524"/>
                  </a:cubicBezTo>
                  <a:cubicBezTo>
                    <a:pt x="1869" y="6524"/>
                    <a:pt x="2123" y="6302"/>
                    <a:pt x="2123" y="5986"/>
                  </a:cubicBezTo>
                  <a:lnTo>
                    <a:pt x="2123" y="3041"/>
                  </a:lnTo>
                  <a:cubicBezTo>
                    <a:pt x="2725" y="2819"/>
                    <a:pt x="3168" y="2249"/>
                    <a:pt x="3168" y="1552"/>
                  </a:cubicBezTo>
                  <a:cubicBezTo>
                    <a:pt x="3168" y="697"/>
                    <a:pt x="2440" y="0"/>
                    <a:pt x="1584" y="0"/>
                  </a:cubicBez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1443" name="Google Shape;1443;p16"/>
            <p:cNvSpPr/>
            <p:nvPr/>
          </p:nvSpPr>
          <p:spPr>
            <a:xfrm>
              <a:off x="5187501" y="3257141"/>
              <a:ext cx="38684" cy="136243"/>
            </a:xfrm>
            <a:custGeom>
              <a:avLst/>
              <a:gdLst/>
              <a:ahLst/>
              <a:cxnLst/>
              <a:rect l="l" t="t" r="r" b="b"/>
              <a:pathLst>
                <a:path w="1205" h="4244" fill="none" extrusionOk="0">
                  <a:moveTo>
                    <a:pt x="286" y="64"/>
                  </a:moveTo>
                  <a:cubicBezTo>
                    <a:pt x="223" y="0"/>
                    <a:pt x="128" y="32"/>
                    <a:pt x="64" y="95"/>
                  </a:cubicBezTo>
                  <a:cubicBezTo>
                    <a:pt x="1" y="159"/>
                    <a:pt x="33" y="254"/>
                    <a:pt x="96" y="317"/>
                  </a:cubicBezTo>
                  <a:cubicBezTo>
                    <a:pt x="603" y="760"/>
                    <a:pt x="888" y="1425"/>
                    <a:pt x="888" y="2122"/>
                  </a:cubicBezTo>
                  <a:cubicBezTo>
                    <a:pt x="888" y="2819"/>
                    <a:pt x="603" y="3484"/>
                    <a:pt x="96" y="3959"/>
                  </a:cubicBezTo>
                  <a:cubicBezTo>
                    <a:pt x="33" y="4022"/>
                    <a:pt x="1" y="4117"/>
                    <a:pt x="64" y="4181"/>
                  </a:cubicBezTo>
                  <a:cubicBezTo>
                    <a:pt x="96" y="4212"/>
                    <a:pt x="159" y="4244"/>
                    <a:pt x="191" y="4244"/>
                  </a:cubicBezTo>
                  <a:cubicBezTo>
                    <a:pt x="223" y="4244"/>
                    <a:pt x="286" y="4212"/>
                    <a:pt x="286" y="4181"/>
                  </a:cubicBezTo>
                  <a:cubicBezTo>
                    <a:pt x="888" y="3674"/>
                    <a:pt x="1204" y="2914"/>
                    <a:pt x="1204" y="2122"/>
                  </a:cubicBezTo>
                  <a:cubicBezTo>
                    <a:pt x="1204" y="1362"/>
                    <a:pt x="888" y="602"/>
                    <a:pt x="286" y="64"/>
                  </a:cubicBez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44" name="Google Shape;1444;p16"/>
            <p:cNvSpPr/>
            <p:nvPr/>
          </p:nvSpPr>
          <p:spPr>
            <a:xfrm>
              <a:off x="5209876" y="3233737"/>
              <a:ext cx="48828" cy="183048"/>
            </a:xfrm>
            <a:custGeom>
              <a:avLst/>
              <a:gdLst/>
              <a:ahLst/>
              <a:cxnLst/>
              <a:rect l="l" t="t" r="r" b="b"/>
              <a:pathLst>
                <a:path w="1521" h="5702" fill="none" extrusionOk="0">
                  <a:moveTo>
                    <a:pt x="286" y="64"/>
                  </a:moveTo>
                  <a:cubicBezTo>
                    <a:pt x="222" y="1"/>
                    <a:pt x="127" y="1"/>
                    <a:pt x="64" y="64"/>
                  </a:cubicBezTo>
                  <a:cubicBezTo>
                    <a:pt x="1" y="128"/>
                    <a:pt x="1" y="254"/>
                    <a:pt x="64" y="286"/>
                  </a:cubicBezTo>
                  <a:cubicBezTo>
                    <a:pt x="792" y="951"/>
                    <a:pt x="1204" y="1901"/>
                    <a:pt x="1204" y="2851"/>
                  </a:cubicBezTo>
                  <a:cubicBezTo>
                    <a:pt x="1204" y="3833"/>
                    <a:pt x="792" y="4783"/>
                    <a:pt x="64" y="5416"/>
                  </a:cubicBezTo>
                  <a:cubicBezTo>
                    <a:pt x="1" y="5480"/>
                    <a:pt x="1" y="5606"/>
                    <a:pt x="64" y="5670"/>
                  </a:cubicBezTo>
                  <a:cubicBezTo>
                    <a:pt x="96" y="5701"/>
                    <a:pt x="127" y="5701"/>
                    <a:pt x="159" y="5701"/>
                  </a:cubicBezTo>
                  <a:cubicBezTo>
                    <a:pt x="222" y="5701"/>
                    <a:pt x="254" y="5701"/>
                    <a:pt x="286" y="5670"/>
                  </a:cubicBezTo>
                  <a:cubicBezTo>
                    <a:pt x="1077" y="4941"/>
                    <a:pt x="1521" y="3928"/>
                    <a:pt x="1521" y="2851"/>
                  </a:cubicBezTo>
                  <a:cubicBezTo>
                    <a:pt x="1521" y="1806"/>
                    <a:pt x="1077" y="761"/>
                    <a:pt x="286" y="64"/>
                  </a:cubicBez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45" name="Google Shape;1445;p16"/>
            <p:cNvSpPr/>
            <p:nvPr/>
          </p:nvSpPr>
          <p:spPr>
            <a:xfrm>
              <a:off x="5047213" y="3257141"/>
              <a:ext cx="37656" cy="136243"/>
            </a:xfrm>
            <a:custGeom>
              <a:avLst/>
              <a:gdLst/>
              <a:ahLst/>
              <a:cxnLst/>
              <a:rect l="l" t="t" r="r" b="b"/>
              <a:pathLst>
                <a:path w="1173" h="4244" fill="none" extrusionOk="0">
                  <a:moveTo>
                    <a:pt x="1141" y="95"/>
                  </a:moveTo>
                  <a:cubicBezTo>
                    <a:pt x="1077" y="32"/>
                    <a:pt x="951" y="0"/>
                    <a:pt x="887" y="64"/>
                  </a:cubicBezTo>
                  <a:cubicBezTo>
                    <a:pt x="317" y="602"/>
                    <a:pt x="1" y="1362"/>
                    <a:pt x="1" y="2122"/>
                  </a:cubicBezTo>
                  <a:cubicBezTo>
                    <a:pt x="1" y="2914"/>
                    <a:pt x="317" y="3674"/>
                    <a:pt x="887" y="4212"/>
                  </a:cubicBezTo>
                  <a:cubicBezTo>
                    <a:pt x="919" y="4212"/>
                    <a:pt x="982" y="4244"/>
                    <a:pt x="1014" y="4244"/>
                  </a:cubicBezTo>
                  <a:cubicBezTo>
                    <a:pt x="1046" y="4244"/>
                    <a:pt x="1109" y="4212"/>
                    <a:pt x="1141" y="4181"/>
                  </a:cubicBezTo>
                  <a:cubicBezTo>
                    <a:pt x="1172" y="4117"/>
                    <a:pt x="1172" y="4022"/>
                    <a:pt x="1109" y="3959"/>
                  </a:cubicBezTo>
                  <a:cubicBezTo>
                    <a:pt x="602" y="3484"/>
                    <a:pt x="317" y="2819"/>
                    <a:pt x="317" y="2154"/>
                  </a:cubicBezTo>
                  <a:cubicBezTo>
                    <a:pt x="317" y="1457"/>
                    <a:pt x="602" y="792"/>
                    <a:pt x="1109" y="317"/>
                  </a:cubicBezTo>
                  <a:cubicBezTo>
                    <a:pt x="1172" y="254"/>
                    <a:pt x="1172" y="159"/>
                    <a:pt x="1141" y="95"/>
                  </a:cubicBez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46" name="Google Shape;1446;p16"/>
            <p:cNvSpPr/>
            <p:nvPr/>
          </p:nvSpPr>
          <p:spPr>
            <a:xfrm>
              <a:off x="5014693" y="3233737"/>
              <a:ext cx="48828" cy="183048"/>
            </a:xfrm>
            <a:custGeom>
              <a:avLst/>
              <a:gdLst/>
              <a:ahLst/>
              <a:cxnLst/>
              <a:rect l="l" t="t" r="r" b="b"/>
              <a:pathLst>
                <a:path w="1521" h="5702" fill="none" extrusionOk="0">
                  <a:moveTo>
                    <a:pt x="317" y="2851"/>
                  </a:moveTo>
                  <a:cubicBezTo>
                    <a:pt x="317" y="1901"/>
                    <a:pt x="729" y="951"/>
                    <a:pt x="1457" y="286"/>
                  </a:cubicBezTo>
                  <a:cubicBezTo>
                    <a:pt x="1520" y="254"/>
                    <a:pt x="1520" y="128"/>
                    <a:pt x="1457" y="64"/>
                  </a:cubicBezTo>
                  <a:cubicBezTo>
                    <a:pt x="1394" y="1"/>
                    <a:pt x="1299" y="1"/>
                    <a:pt x="1235" y="64"/>
                  </a:cubicBezTo>
                  <a:cubicBezTo>
                    <a:pt x="444" y="793"/>
                    <a:pt x="0" y="1806"/>
                    <a:pt x="0" y="2851"/>
                  </a:cubicBezTo>
                  <a:cubicBezTo>
                    <a:pt x="0" y="3928"/>
                    <a:pt x="444" y="4941"/>
                    <a:pt x="1235" y="5670"/>
                  </a:cubicBezTo>
                  <a:cubicBezTo>
                    <a:pt x="1267" y="5701"/>
                    <a:pt x="1299" y="5701"/>
                    <a:pt x="1362" y="5701"/>
                  </a:cubicBezTo>
                  <a:cubicBezTo>
                    <a:pt x="1394" y="5701"/>
                    <a:pt x="1425" y="5701"/>
                    <a:pt x="1457" y="5670"/>
                  </a:cubicBezTo>
                  <a:cubicBezTo>
                    <a:pt x="1520" y="5606"/>
                    <a:pt x="1520" y="5480"/>
                    <a:pt x="1457" y="5448"/>
                  </a:cubicBezTo>
                  <a:cubicBezTo>
                    <a:pt x="729" y="4783"/>
                    <a:pt x="317" y="3833"/>
                    <a:pt x="317" y="2851"/>
                  </a:cubicBez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47" name="Google Shape;1447;p16"/>
            <p:cNvSpPr/>
            <p:nvPr/>
          </p:nvSpPr>
          <p:spPr>
            <a:xfrm>
              <a:off x="5085833" y="3275439"/>
              <a:ext cx="101701" cy="209469"/>
            </a:xfrm>
            <a:custGeom>
              <a:avLst/>
              <a:gdLst/>
              <a:ahLst/>
              <a:cxnLst/>
              <a:rect l="l" t="t" r="r" b="b"/>
              <a:pathLst>
                <a:path w="3168" h="6525" fill="none" extrusionOk="0">
                  <a:moveTo>
                    <a:pt x="1584" y="0"/>
                  </a:moveTo>
                  <a:cubicBezTo>
                    <a:pt x="698" y="0"/>
                    <a:pt x="1" y="697"/>
                    <a:pt x="1" y="1552"/>
                  </a:cubicBezTo>
                  <a:cubicBezTo>
                    <a:pt x="1" y="2217"/>
                    <a:pt x="413" y="2819"/>
                    <a:pt x="1046" y="3041"/>
                  </a:cubicBezTo>
                  <a:lnTo>
                    <a:pt x="1046" y="5986"/>
                  </a:lnTo>
                  <a:cubicBezTo>
                    <a:pt x="1046" y="6302"/>
                    <a:pt x="1299" y="6524"/>
                    <a:pt x="1584" y="6524"/>
                  </a:cubicBezTo>
                  <a:cubicBezTo>
                    <a:pt x="1869" y="6524"/>
                    <a:pt x="2123" y="6302"/>
                    <a:pt x="2123" y="5986"/>
                  </a:cubicBezTo>
                  <a:lnTo>
                    <a:pt x="2123" y="3041"/>
                  </a:lnTo>
                  <a:cubicBezTo>
                    <a:pt x="2725" y="2819"/>
                    <a:pt x="3168" y="2249"/>
                    <a:pt x="3168" y="1552"/>
                  </a:cubicBezTo>
                  <a:cubicBezTo>
                    <a:pt x="3168" y="697"/>
                    <a:pt x="2440" y="0"/>
                    <a:pt x="1584" y="0"/>
                  </a:cubicBezTo>
                  <a:close/>
                  <a:moveTo>
                    <a:pt x="1901" y="2787"/>
                  </a:moveTo>
                  <a:cubicBezTo>
                    <a:pt x="1838" y="2787"/>
                    <a:pt x="1806" y="2851"/>
                    <a:pt x="1806" y="2946"/>
                  </a:cubicBezTo>
                  <a:lnTo>
                    <a:pt x="1806" y="5986"/>
                  </a:lnTo>
                  <a:cubicBezTo>
                    <a:pt x="1806" y="6112"/>
                    <a:pt x="1711" y="6207"/>
                    <a:pt x="1584" y="6207"/>
                  </a:cubicBezTo>
                  <a:cubicBezTo>
                    <a:pt x="1458" y="6207"/>
                    <a:pt x="1363" y="6112"/>
                    <a:pt x="1363" y="5986"/>
                  </a:cubicBezTo>
                  <a:lnTo>
                    <a:pt x="1363" y="2946"/>
                  </a:lnTo>
                  <a:cubicBezTo>
                    <a:pt x="1363" y="2851"/>
                    <a:pt x="1299" y="2787"/>
                    <a:pt x="1236" y="2787"/>
                  </a:cubicBezTo>
                  <a:cubicBezTo>
                    <a:pt x="698" y="2629"/>
                    <a:pt x="318" y="2122"/>
                    <a:pt x="318" y="1552"/>
                  </a:cubicBezTo>
                  <a:cubicBezTo>
                    <a:pt x="318" y="887"/>
                    <a:pt x="888" y="317"/>
                    <a:pt x="1584" y="317"/>
                  </a:cubicBezTo>
                  <a:cubicBezTo>
                    <a:pt x="2281" y="317"/>
                    <a:pt x="2851" y="855"/>
                    <a:pt x="2851" y="1552"/>
                  </a:cubicBezTo>
                  <a:cubicBezTo>
                    <a:pt x="2851" y="2122"/>
                    <a:pt x="2471" y="2629"/>
                    <a:pt x="1901" y="2787"/>
                  </a:cubicBezTo>
                  <a:close/>
                </a:path>
              </a:pathLst>
            </a:custGeom>
            <a:noFill/>
            <a:ln w="2375"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48" name="Google Shape;1448;p16"/>
            <p:cNvSpPr/>
            <p:nvPr/>
          </p:nvSpPr>
          <p:spPr>
            <a:xfrm>
              <a:off x="487302" y="2189057"/>
              <a:ext cx="4248472" cy="792088"/>
            </a:xfrm>
            <a:custGeom>
              <a:avLst/>
              <a:gdLst/>
              <a:ahLst/>
              <a:cxnLst/>
              <a:rect l="l" t="t" r="r" b="b"/>
              <a:pathLst>
                <a:path w="130509" h="23246" extrusionOk="0">
                  <a:moveTo>
                    <a:pt x="3421" y="0"/>
                  </a:moveTo>
                  <a:cubicBezTo>
                    <a:pt x="1521" y="0"/>
                    <a:pt x="0" y="1520"/>
                    <a:pt x="0" y="3420"/>
                  </a:cubicBezTo>
                  <a:lnTo>
                    <a:pt x="0" y="19825"/>
                  </a:lnTo>
                  <a:cubicBezTo>
                    <a:pt x="0" y="21725"/>
                    <a:pt x="1521" y="23245"/>
                    <a:pt x="3421" y="23245"/>
                  </a:cubicBezTo>
                  <a:lnTo>
                    <a:pt x="92822" y="23245"/>
                  </a:lnTo>
                  <a:cubicBezTo>
                    <a:pt x="94723" y="23245"/>
                    <a:pt x="96274" y="21725"/>
                    <a:pt x="96274" y="19825"/>
                  </a:cubicBezTo>
                  <a:lnTo>
                    <a:pt x="96274" y="15360"/>
                  </a:lnTo>
                  <a:cubicBezTo>
                    <a:pt x="96325" y="13189"/>
                    <a:pt x="97823" y="12002"/>
                    <a:pt x="99487" y="12002"/>
                  </a:cubicBezTo>
                  <a:cubicBezTo>
                    <a:pt x="100956" y="12002"/>
                    <a:pt x="102554" y="12927"/>
                    <a:pt x="103400" y="14916"/>
                  </a:cubicBezTo>
                  <a:cubicBezTo>
                    <a:pt x="104667" y="17893"/>
                    <a:pt x="107612" y="19951"/>
                    <a:pt x="111032" y="19951"/>
                  </a:cubicBezTo>
                  <a:cubicBezTo>
                    <a:pt x="114389" y="19951"/>
                    <a:pt x="117271" y="17956"/>
                    <a:pt x="118601" y="15106"/>
                  </a:cubicBezTo>
                  <a:lnTo>
                    <a:pt x="118601" y="15138"/>
                  </a:lnTo>
                  <a:cubicBezTo>
                    <a:pt x="119815" y="12827"/>
                    <a:pt x="121700" y="11944"/>
                    <a:pt x="123381" y="11944"/>
                  </a:cubicBezTo>
                  <a:cubicBezTo>
                    <a:pt x="123980" y="11944"/>
                    <a:pt x="124554" y="12056"/>
                    <a:pt x="125062" y="12256"/>
                  </a:cubicBezTo>
                  <a:cubicBezTo>
                    <a:pt x="125125" y="12288"/>
                    <a:pt x="125188" y="12319"/>
                    <a:pt x="125252" y="12351"/>
                  </a:cubicBezTo>
                  <a:cubicBezTo>
                    <a:pt x="125315" y="12383"/>
                    <a:pt x="125378" y="12414"/>
                    <a:pt x="125410" y="12414"/>
                  </a:cubicBezTo>
                  <a:cubicBezTo>
                    <a:pt x="125505" y="12478"/>
                    <a:pt x="125568" y="12509"/>
                    <a:pt x="125632" y="12541"/>
                  </a:cubicBezTo>
                  <a:cubicBezTo>
                    <a:pt x="126138" y="12858"/>
                    <a:pt x="126392" y="13238"/>
                    <a:pt x="126645" y="13396"/>
                  </a:cubicBezTo>
                  <a:cubicBezTo>
                    <a:pt x="127057" y="13744"/>
                    <a:pt x="127563" y="13966"/>
                    <a:pt x="128165" y="13966"/>
                  </a:cubicBezTo>
                  <a:cubicBezTo>
                    <a:pt x="129432" y="13966"/>
                    <a:pt x="130509" y="12921"/>
                    <a:pt x="130509" y="11623"/>
                  </a:cubicBezTo>
                  <a:cubicBezTo>
                    <a:pt x="130509" y="10324"/>
                    <a:pt x="129432" y="9279"/>
                    <a:pt x="128165" y="9279"/>
                  </a:cubicBezTo>
                  <a:cubicBezTo>
                    <a:pt x="127563" y="9279"/>
                    <a:pt x="127057" y="9469"/>
                    <a:pt x="126645" y="9817"/>
                  </a:cubicBezTo>
                  <a:cubicBezTo>
                    <a:pt x="126392" y="10007"/>
                    <a:pt x="126138" y="10356"/>
                    <a:pt x="125632" y="10704"/>
                  </a:cubicBezTo>
                  <a:cubicBezTo>
                    <a:pt x="125568" y="10736"/>
                    <a:pt x="125505" y="10768"/>
                    <a:pt x="125410" y="10799"/>
                  </a:cubicBezTo>
                  <a:cubicBezTo>
                    <a:pt x="125378" y="10831"/>
                    <a:pt x="125315" y="10863"/>
                    <a:pt x="125283" y="10894"/>
                  </a:cubicBezTo>
                  <a:cubicBezTo>
                    <a:pt x="125188" y="10926"/>
                    <a:pt x="125157" y="10958"/>
                    <a:pt x="125062" y="10958"/>
                  </a:cubicBezTo>
                  <a:cubicBezTo>
                    <a:pt x="124550" y="11167"/>
                    <a:pt x="123971" y="11284"/>
                    <a:pt x="123366" y="11284"/>
                  </a:cubicBezTo>
                  <a:cubicBezTo>
                    <a:pt x="121689" y="11284"/>
                    <a:pt x="119811" y="10388"/>
                    <a:pt x="118601" y="8107"/>
                  </a:cubicBezTo>
                  <a:cubicBezTo>
                    <a:pt x="117271" y="5257"/>
                    <a:pt x="114389" y="3294"/>
                    <a:pt x="111032" y="3294"/>
                  </a:cubicBezTo>
                  <a:cubicBezTo>
                    <a:pt x="107612" y="3294"/>
                    <a:pt x="104667" y="5352"/>
                    <a:pt x="103400" y="8329"/>
                  </a:cubicBezTo>
                  <a:lnTo>
                    <a:pt x="103400" y="8297"/>
                  </a:lnTo>
                  <a:cubicBezTo>
                    <a:pt x="102569" y="10287"/>
                    <a:pt x="100972" y="11211"/>
                    <a:pt x="99500" y="11211"/>
                  </a:cubicBezTo>
                  <a:cubicBezTo>
                    <a:pt x="97832" y="11211"/>
                    <a:pt x="96325" y="10024"/>
                    <a:pt x="96274" y="7854"/>
                  </a:cubicBezTo>
                  <a:lnTo>
                    <a:pt x="96274" y="3420"/>
                  </a:lnTo>
                  <a:cubicBezTo>
                    <a:pt x="96274" y="1520"/>
                    <a:pt x="94723" y="0"/>
                    <a:pt x="92822" y="0"/>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449" name="Google Shape;1449;p16"/>
            <p:cNvSpPr/>
            <p:nvPr/>
          </p:nvSpPr>
          <p:spPr>
            <a:xfrm>
              <a:off x="3871678" y="2333073"/>
              <a:ext cx="437204" cy="437204"/>
            </a:xfrm>
            <a:custGeom>
              <a:avLst/>
              <a:gdLst/>
              <a:ahLst/>
              <a:cxnLst/>
              <a:rect l="l" t="t" r="r" b="b"/>
              <a:pathLst>
                <a:path w="13619" h="13619" extrusionOk="0">
                  <a:moveTo>
                    <a:pt x="13618" y="6810"/>
                  </a:moveTo>
                  <a:cubicBezTo>
                    <a:pt x="13618" y="10578"/>
                    <a:pt x="10578" y="13618"/>
                    <a:pt x="6809" y="13618"/>
                  </a:cubicBezTo>
                  <a:cubicBezTo>
                    <a:pt x="3041" y="13618"/>
                    <a:pt x="0" y="10578"/>
                    <a:pt x="0" y="6810"/>
                  </a:cubicBezTo>
                  <a:cubicBezTo>
                    <a:pt x="0" y="3041"/>
                    <a:pt x="3041" y="1"/>
                    <a:pt x="6809" y="1"/>
                  </a:cubicBezTo>
                  <a:cubicBezTo>
                    <a:pt x="10578" y="1"/>
                    <a:pt x="13618" y="3041"/>
                    <a:pt x="13618" y="6810"/>
                  </a:cubicBezTo>
                  <a:close/>
                </a:path>
              </a:pathLst>
            </a:custGeom>
            <a:solidFill>
              <a:srgbClr val="FAFAFA"/>
            </a:solidFill>
            <a:ln>
              <a:noFill/>
            </a:ln>
          </p:spPr>
          <p:txBody>
            <a:bodyPr spcFirstLastPara="1" wrap="square" lIns="91425" tIns="91425" rIns="91425" bIns="91425" anchor="ctr" anchorCtr="0">
              <a:noAutofit/>
            </a:bodyPr>
            <a:lstStyle/>
            <a:p>
              <a:endParaRPr/>
            </a:p>
          </p:txBody>
        </p:sp>
        <p:sp>
          <p:nvSpPr>
            <p:cNvPr id="1450" name="Google Shape;1450;p16"/>
            <p:cNvSpPr/>
            <p:nvPr/>
          </p:nvSpPr>
          <p:spPr>
            <a:xfrm>
              <a:off x="2791558" y="3917249"/>
              <a:ext cx="78298" cy="78298"/>
            </a:xfrm>
            <a:custGeom>
              <a:avLst/>
              <a:gdLst/>
              <a:ahLst/>
              <a:cxnLst/>
              <a:rect l="l" t="t" r="r" b="b"/>
              <a:pathLst>
                <a:path w="2439" h="2439" extrusionOk="0">
                  <a:moveTo>
                    <a:pt x="2439" y="1236"/>
                  </a:moveTo>
                  <a:cubicBezTo>
                    <a:pt x="2439" y="1901"/>
                    <a:pt x="1900" y="2439"/>
                    <a:pt x="1203" y="2439"/>
                  </a:cubicBezTo>
                  <a:cubicBezTo>
                    <a:pt x="538" y="2439"/>
                    <a:pt x="0" y="1901"/>
                    <a:pt x="0" y="1236"/>
                  </a:cubicBezTo>
                  <a:cubicBezTo>
                    <a:pt x="0" y="571"/>
                    <a:pt x="538" y="0"/>
                    <a:pt x="1203" y="0"/>
                  </a:cubicBezTo>
                  <a:cubicBezTo>
                    <a:pt x="1900" y="0"/>
                    <a:pt x="2439" y="571"/>
                    <a:pt x="2439" y="1236"/>
                  </a:cubicBezTo>
                  <a:close/>
                </a:path>
              </a:pathLst>
            </a:custGeom>
            <a:solidFill>
              <a:srgbClr val="FAFAFA"/>
            </a:solidFill>
            <a:ln>
              <a:noFill/>
            </a:ln>
          </p:spPr>
          <p:txBody>
            <a:bodyPr spcFirstLastPara="1" wrap="square" lIns="91425" tIns="91425" rIns="91425" bIns="91425" anchor="ctr" anchorCtr="0">
              <a:noAutofit/>
            </a:bodyPr>
            <a:lstStyle/>
            <a:p>
              <a:endParaRPr/>
            </a:p>
          </p:txBody>
        </p:sp>
        <p:sp>
          <p:nvSpPr>
            <p:cNvPr id="1451" name="Google Shape;1451;p16"/>
            <p:cNvSpPr/>
            <p:nvPr/>
          </p:nvSpPr>
          <p:spPr>
            <a:xfrm>
              <a:off x="559310" y="2261065"/>
              <a:ext cx="3008293" cy="664939"/>
            </a:xfrm>
            <a:custGeom>
              <a:avLst/>
              <a:gdLst/>
              <a:ahLst/>
              <a:cxnLst/>
              <a:rect l="l" t="t" r="r" b="b"/>
              <a:pathLst>
                <a:path w="93709" h="20713" extrusionOk="0">
                  <a:moveTo>
                    <a:pt x="2154" y="1"/>
                  </a:moveTo>
                  <a:cubicBezTo>
                    <a:pt x="982" y="1"/>
                    <a:pt x="0" y="983"/>
                    <a:pt x="0" y="2154"/>
                  </a:cubicBezTo>
                  <a:lnTo>
                    <a:pt x="0" y="18559"/>
                  </a:lnTo>
                  <a:cubicBezTo>
                    <a:pt x="0" y="19731"/>
                    <a:pt x="982" y="20712"/>
                    <a:pt x="2154" y="20712"/>
                  </a:cubicBezTo>
                  <a:lnTo>
                    <a:pt x="91555" y="20712"/>
                  </a:lnTo>
                  <a:cubicBezTo>
                    <a:pt x="92759" y="20712"/>
                    <a:pt x="93709" y="19731"/>
                    <a:pt x="93709" y="18559"/>
                  </a:cubicBezTo>
                  <a:lnTo>
                    <a:pt x="93709" y="2154"/>
                  </a:lnTo>
                  <a:cubicBezTo>
                    <a:pt x="93709" y="983"/>
                    <a:pt x="92727" y="1"/>
                    <a:pt x="9155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52" name="Google Shape;1452;p16"/>
            <p:cNvSpPr/>
            <p:nvPr/>
          </p:nvSpPr>
          <p:spPr>
            <a:xfrm>
              <a:off x="4018147" y="2518790"/>
              <a:ext cx="99646" cy="99678"/>
            </a:xfrm>
            <a:custGeom>
              <a:avLst/>
              <a:gdLst/>
              <a:ahLst/>
              <a:cxnLst/>
              <a:rect l="l" t="t" r="r" b="b"/>
              <a:pathLst>
                <a:path w="3104" h="3105" extrusionOk="0">
                  <a:moveTo>
                    <a:pt x="1552" y="317"/>
                  </a:moveTo>
                  <a:cubicBezTo>
                    <a:pt x="2249" y="317"/>
                    <a:pt x="2787" y="856"/>
                    <a:pt x="2787" y="1553"/>
                  </a:cubicBezTo>
                  <a:cubicBezTo>
                    <a:pt x="2787" y="2249"/>
                    <a:pt x="2249" y="2788"/>
                    <a:pt x="1552" y="2788"/>
                  </a:cubicBezTo>
                  <a:cubicBezTo>
                    <a:pt x="887" y="2788"/>
                    <a:pt x="317" y="2249"/>
                    <a:pt x="317" y="1553"/>
                  </a:cubicBezTo>
                  <a:cubicBezTo>
                    <a:pt x="317" y="856"/>
                    <a:pt x="855" y="317"/>
                    <a:pt x="1552" y="317"/>
                  </a:cubicBezTo>
                  <a:close/>
                  <a:moveTo>
                    <a:pt x="1552" y="1"/>
                  </a:moveTo>
                  <a:cubicBezTo>
                    <a:pt x="697" y="1"/>
                    <a:pt x="0" y="697"/>
                    <a:pt x="0" y="1553"/>
                  </a:cubicBezTo>
                  <a:cubicBezTo>
                    <a:pt x="0" y="2408"/>
                    <a:pt x="697" y="3104"/>
                    <a:pt x="1552" y="3104"/>
                  </a:cubicBezTo>
                  <a:cubicBezTo>
                    <a:pt x="2407" y="3104"/>
                    <a:pt x="3104" y="2408"/>
                    <a:pt x="3104" y="1553"/>
                  </a:cubicBezTo>
                  <a:cubicBezTo>
                    <a:pt x="3104" y="697"/>
                    <a:pt x="2407" y="1"/>
                    <a:pt x="1552" y="1"/>
                  </a:cubicBezTo>
                  <a:close/>
                </a:path>
              </a:pathLst>
            </a:custGeom>
            <a:solidFill>
              <a:srgbClr val="CECECE"/>
            </a:solidFill>
            <a:ln w="2375" cap="flat" cmpd="sng">
              <a:solidFill>
                <a:srgbClr val="CECEC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53" name="Google Shape;1453;p16"/>
            <p:cNvSpPr/>
            <p:nvPr/>
          </p:nvSpPr>
          <p:spPr>
            <a:xfrm>
              <a:off x="3946139" y="2446782"/>
              <a:ext cx="289757" cy="288762"/>
            </a:xfrm>
            <a:custGeom>
              <a:avLst/>
              <a:gdLst/>
              <a:ahLst/>
              <a:cxnLst/>
              <a:rect l="l" t="t" r="r" b="b"/>
              <a:pathLst>
                <a:path w="9026" h="8995" extrusionOk="0">
                  <a:moveTo>
                    <a:pt x="4497" y="317"/>
                  </a:moveTo>
                  <a:cubicBezTo>
                    <a:pt x="6809" y="317"/>
                    <a:pt x="8677" y="2186"/>
                    <a:pt x="8677" y="4498"/>
                  </a:cubicBezTo>
                  <a:cubicBezTo>
                    <a:pt x="8677" y="5923"/>
                    <a:pt x="7949" y="7221"/>
                    <a:pt x="6841" y="7949"/>
                  </a:cubicBezTo>
                  <a:cubicBezTo>
                    <a:pt x="6746" y="7411"/>
                    <a:pt x="6492" y="6936"/>
                    <a:pt x="6081" y="6588"/>
                  </a:cubicBezTo>
                  <a:cubicBezTo>
                    <a:pt x="5639" y="6176"/>
                    <a:pt x="5061" y="5983"/>
                    <a:pt x="4474" y="5983"/>
                  </a:cubicBezTo>
                  <a:cubicBezTo>
                    <a:pt x="4429" y="5983"/>
                    <a:pt x="4384" y="5984"/>
                    <a:pt x="4339" y="5986"/>
                  </a:cubicBezTo>
                  <a:cubicBezTo>
                    <a:pt x="3262" y="6049"/>
                    <a:pt x="2375" y="6873"/>
                    <a:pt x="2154" y="7981"/>
                  </a:cubicBezTo>
                  <a:cubicBezTo>
                    <a:pt x="1045" y="7221"/>
                    <a:pt x="317" y="5954"/>
                    <a:pt x="317" y="4498"/>
                  </a:cubicBezTo>
                  <a:cubicBezTo>
                    <a:pt x="317" y="2186"/>
                    <a:pt x="2185" y="317"/>
                    <a:pt x="4497" y="317"/>
                  </a:cubicBezTo>
                  <a:close/>
                  <a:moveTo>
                    <a:pt x="4487" y="6299"/>
                  </a:moveTo>
                  <a:cubicBezTo>
                    <a:pt x="4986" y="6299"/>
                    <a:pt x="5477" y="6486"/>
                    <a:pt x="5859" y="6809"/>
                  </a:cubicBezTo>
                  <a:cubicBezTo>
                    <a:pt x="6271" y="7158"/>
                    <a:pt x="6492" y="7633"/>
                    <a:pt x="6556" y="8139"/>
                  </a:cubicBezTo>
                  <a:cubicBezTo>
                    <a:pt x="5922" y="8488"/>
                    <a:pt x="5210" y="8662"/>
                    <a:pt x="4501" y="8662"/>
                  </a:cubicBezTo>
                  <a:cubicBezTo>
                    <a:pt x="3793" y="8662"/>
                    <a:pt x="3088" y="8488"/>
                    <a:pt x="2470" y="8139"/>
                  </a:cubicBezTo>
                  <a:cubicBezTo>
                    <a:pt x="2597" y="7158"/>
                    <a:pt x="3389" y="6366"/>
                    <a:pt x="4371" y="6303"/>
                  </a:cubicBezTo>
                  <a:cubicBezTo>
                    <a:pt x="4409" y="6300"/>
                    <a:pt x="4448" y="6299"/>
                    <a:pt x="4487" y="6299"/>
                  </a:cubicBezTo>
                  <a:close/>
                  <a:moveTo>
                    <a:pt x="4497" y="1"/>
                  </a:moveTo>
                  <a:cubicBezTo>
                    <a:pt x="2027" y="1"/>
                    <a:pt x="0" y="1996"/>
                    <a:pt x="0" y="4498"/>
                  </a:cubicBezTo>
                  <a:cubicBezTo>
                    <a:pt x="0" y="6113"/>
                    <a:pt x="855" y="7506"/>
                    <a:pt x="2122" y="8330"/>
                  </a:cubicBezTo>
                  <a:lnTo>
                    <a:pt x="2217" y="8361"/>
                  </a:lnTo>
                  <a:cubicBezTo>
                    <a:pt x="2217" y="8361"/>
                    <a:pt x="2217" y="8393"/>
                    <a:pt x="2249" y="8393"/>
                  </a:cubicBezTo>
                  <a:cubicBezTo>
                    <a:pt x="2312" y="8425"/>
                    <a:pt x="2375" y="8456"/>
                    <a:pt x="2470" y="8520"/>
                  </a:cubicBezTo>
                  <a:cubicBezTo>
                    <a:pt x="2502" y="8520"/>
                    <a:pt x="2534" y="8520"/>
                    <a:pt x="2534" y="8551"/>
                  </a:cubicBezTo>
                  <a:cubicBezTo>
                    <a:pt x="2660" y="8615"/>
                    <a:pt x="2819" y="8678"/>
                    <a:pt x="2945" y="8710"/>
                  </a:cubicBezTo>
                  <a:lnTo>
                    <a:pt x="3072" y="8773"/>
                  </a:lnTo>
                  <a:cubicBezTo>
                    <a:pt x="3135" y="8773"/>
                    <a:pt x="3199" y="8805"/>
                    <a:pt x="3262" y="8836"/>
                  </a:cubicBezTo>
                  <a:cubicBezTo>
                    <a:pt x="3325" y="8836"/>
                    <a:pt x="3420" y="8868"/>
                    <a:pt x="3484" y="8868"/>
                  </a:cubicBezTo>
                  <a:cubicBezTo>
                    <a:pt x="3547" y="8900"/>
                    <a:pt x="3610" y="8900"/>
                    <a:pt x="3674" y="8931"/>
                  </a:cubicBezTo>
                  <a:cubicBezTo>
                    <a:pt x="3769" y="8931"/>
                    <a:pt x="3895" y="8963"/>
                    <a:pt x="3990" y="8963"/>
                  </a:cubicBezTo>
                  <a:cubicBezTo>
                    <a:pt x="4022" y="8963"/>
                    <a:pt x="4054" y="8963"/>
                    <a:pt x="4117" y="8995"/>
                  </a:cubicBezTo>
                  <a:lnTo>
                    <a:pt x="4909" y="8995"/>
                  </a:lnTo>
                  <a:cubicBezTo>
                    <a:pt x="4941" y="8963"/>
                    <a:pt x="5004" y="8963"/>
                    <a:pt x="5036" y="8963"/>
                  </a:cubicBezTo>
                  <a:cubicBezTo>
                    <a:pt x="5131" y="8963"/>
                    <a:pt x="5226" y="8931"/>
                    <a:pt x="5321" y="8931"/>
                  </a:cubicBezTo>
                  <a:cubicBezTo>
                    <a:pt x="5416" y="8900"/>
                    <a:pt x="5479" y="8900"/>
                    <a:pt x="5542" y="8868"/>
                  </a:cubicBezTo>
                  <a:cubicBezTo>
                    <a:pt x="5606" y="8868"/>
                    <a:pt x="5669" y="8836"/>
                    <a:pt x="5732" y="8836"/>
                  </a:cubicBezTo>
                  <a:cubicBezTo>
                    <a:pt x="5796" y="8805"/>
                    <a:pt x="5891" y="8773"/>
                    <a:pt x="5954" y="8773"/>
                  </a:cubicBezTo>
                  <a:cubicBezTo>
                    <a:pt x="5986" y="8741"/>
                    <a:pt x="6017" y="8741"/>
                    <a:pt x="6081" y="8710"/>
                  </a:cubicBezTo>
                  <a:cubicBezTo>
                    <a:pt x="6207" y="8678"/>
                    <a:pt x="6334" y="8615"/>
                    <a:pt x="6461" y="8551"/>
                  </a:cubicBezTo>
                  <a:cubicBezTo>
                    <a:pt x="6492" y="8520"/>
                    <a:pt x="6524" y="8520"/>
                    <a:pt x="6556" y="8520"/>
                  </a:cubicBezTo>
                  <a:cubicBezTo>
                    <a:pt x="6619" y="8456"/>
                    <a:pt x="6682" y="8425"/>
                    <a:pt x="6777" y="8393"/>
                  </a:cubicBezTo>
                  <a:cubicBezTo>
                    <a:pt x="6777" y="8393"/>
                    <a:pt x="6777" y="8361"/>
                    <a:pt x="6809" y="8361"/>
                  </a:cubicBezTo>
                  <a:lnTo>
                    <a:pt x="6872" y="8330"/>
                  </a:lnTo>
                  <a:lnTo>
                    <a:pt x="6872" y="8298"/>
                  </a:lnTo>
                  <a:cubicBezTo>
                    <a:pt x="8171" y="7506"/>
                    <a:pt x="9026" y="6113"/>
                    <a:pt x="9026" y="4498"/>
                  </a:cubicBezTo>
                  <a:cubicBezTo>
                    <a:pt x="9026" y="1996"/>
                    <a:pt x="6999" y="1"/>
                    <a:pt x="4497" y="1"/>
                  </a:cubicBezTo>
                  <a:close/>
                </a:path>
              </a:pathLst>
            </a:custGeom>
            <a:solidFill>
              <a:srgbClr val="CECECE"/>
            </a:solidFill>
            <a:ln w="2375" cap="flat" cmpd="sng">
              <a:solidFill>
                <a:srgbClr val="CECEC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54" name="Google Shape;1454;p16"/>
            <p:cNvSpPr/>
            <p:nvPr/>
          </p:nvSpPr>
          <p:spPr>
            <a:xfrm>
              <a:off x="4987245" y="1959524"/>
              <a:ext cx="298906" cy="290142"/>
            </a:xfrm>
            <a:custGeom>
              <a:avLst/>
              <a:gdLst/>
              <a:ahLst/>
              <a:cxnLst/>
              <a:rect l="l" t="t" r="r" b="b"/>
              <a:pathLst>
                <a:path w="9311" h="9038" extrusionOk="0">
                  <a:moveTo>
                    <a:pt x="3452" y="519"/>
                  </a:moveTo>
                  <a:cubicBezTo>
                    <a:pt x="3040" y="835"/>
                    <a:pt x="2692" y="1342"/>
                    <a:pt x="2439" y="1944"/>
                  </a:cubicBezTo>
                  <a:lnTo>
                    <a:pt x="1362" y="1944"/>
                  </a:lnTo>
                  <a:cubicBezTo>
                    <a:pt x="1710" y="1500"/>
                    <a:pt x="2122" y="1120"/>
                    <a:pt x="2629" y="835"/>
                  </a:cubicBezTo>
                  <a:cubicBezTo>
                    <a:pt x="2882" y="709"/>
                    <a:pt x="3167" y="582"/>
                    <a:pt x="3452" y="519"/>
                  </a:cubicBezTo>
                  <a:close/>
                  <a:moveTo>
                    <a:pt x="4497" y="360"/>
                  </a:moveTo>
                  <a:lnTo>
                    <a:pt x="4497" y="1944"/>
                  </a:lnTo>
                  <a:lnTo>
                    <a:pt x="2787" y="1944"/>
                  </a:lnTo>
                  <a:cubicBezTo>
                    <a:pt x="3199" y="1025"/>
                    <a:pt x="3800" y="455"/>
                    <a:pt x="4497" y="360"/>
                  </a:cubicBezTo>
                  <a:close/>
                  <a:moveTo>
                    <a:pt x="4814" y="360"/>
                  </a:moveTo>
                  <a:cubicBezTo>
                    <a:pt x="5479" y="455"/>
                    <a:pt x="6081" y="1025"/>
                    <a:pt x="6492" y="1944"/>
                  </a:cubicBezTo>
                  <a:lnTo>
                    <a:pt x="4814" y="1944"/>
                  </a:lnTo>
                  <a:lnTo>
                    <a:pt x="4814" y="360"/>
                  </a:lnTo>
                  <a:close/>
                  <a:moveTo>
                    <a:pt x="5827" y="487"/>
                  </a:moveTo>
                  <a:cubicBezTo>
                    <a:pt x="6682" y="740"/>
                    <a:pt x="7411" y="1247"/>
                    <a:pt x="7949" y="1944"/>
                  </a:cubicBezTo>
                  <a:lnTo>
                    <a:pt x="6841" y="1944"/>
                  </a:lnTo>
                  <a:cubicBezTo>
                    <a:pt x="6587" y="1310"/>
                    <a:pt x="6239" y="835"/>
                    <a:pt x="5827" y="487"/>
                  </a:cubicBezTo>
                  <a:close/>
                  <a:moveTo>
                    <a:pt x="2344" y="2260"/>
                  </a:moveTo>
                  <a:cubicBezTo>
                    <a:pt x="2122" y="2894"/>
                    <a:pt x="1995" y="3590"/>
                    <a:pt x="1964" y="4382"/>
                  </a:cubicBezTo>
                  <a:lnTo>
                    <a:pt x="475" y="4382"/>
                  </a:lnTo>
                  <a:cubicBezTo>
                    <a:pt x="475" y="4034"/>
                    <a:pt x="538" y="3685"/>
                    <a:pt x="633" y="3337"/>
                  </a:cubicBezTo>
                  <a:cubicBezTo>
                    <a:pt x="760" y="2957"/>
                    <a:pt x="918" y="2577"/>
                    <a:pt x="1140" y="2260"/>
                  </a:cubicBezTo>
                  <a:close/>
                  <a:moveTo>
                    <a:pt x="4497" y="2260"/>
                  </a:moveTo>
                  <a:lnTo>
                    <a:pt x="4497" y="4382"/>
                  </a:lnTo>
                  <a:lnTo>
                    <a:pt x="2280" y="4382"/>
                  </a:lnTo>
                  <a:cubicBezTo>
                    <a:pt x="2312" y="3590"/>
                    <a:pt x="2439" y="2862"/>
                    <a:pt x="2660" y="2260"/>
                  </a:cubicBezTo>
                  <a:close/>
                  <a:moveTo>
                    <a:pt x="6619" y="2260"/>
                  </a:moveTo>
                  <a:cubicBezTo>
                    <a:pt x="6841" y="2862"/>
                    <a:pt x="6999" y="3590"/>
                    <a:pt x="6999" y="4382"/>
                  </a:cubicBezTo>
                  <a:lnTo>
                    <a:pt x="4814" y="4382"/>
                  </a:lnTo>
                  <a:lnTo>
                    <a:pt x="4814" y="2260"/>
                  </a:lnTo>
                  <a:close/>
                  <a:moveTo>
                    <a:pt x="8171" y="2260"/>
                  </a:moveTo>
                  <a:cubicBezTo>
                    <a:pt x="8234" y="2324"/>
                    <a:pt x="8297" y="2419"/>
                    <a:pt x="8329" y="2514"/>
                  </a:cubicBezTo>
                  <a:cubicBezTo>
                    <a:pt x="8646" y="3084"/>
                    <a:pt x="8836" y="3717"/>
                    <a:pt x="8836" y="4382"/>
                  </a:cubicBezTo>
                  <a:lnTo>
                    <a:pt x="7316" y="4382"/>
                  </a:lnTo>
                  <a:cubicBezTo>
                    <a:pt x="7316" y="3590"/>
                    <a:pt x="7189" y="2894"/>
                    <a:pt x="6967" y="2260"/>
                  </a:cubicBezTo>
                  <a:close/>
                  <a:moveTo>
                    <a:pt x="1964" y="4699"/>
                  </a:moveTo>
                  <a:cubicBezTo>
                    <a:pt x="1995" y="5459"/>
                    <a:pt x="2122" y="6187"/>
                    <a:pt x="2344" y="6821"/>
                  </a:cubicBezTo>
                  <a:lnTo>
                    <a:pt x="1172" y="6821"/>
                  </a:lnTo>
                  <a:cubicBezTo>
                    <a:pt x="1109" y="6726"/>
                    <a:pt x="1045" y="6631"/>
                    <a:pt x="982" y="6536"/>
                  </a:cubicBezTo>
                  <a:cubicBezTo>
                    <a:pt x="665" y="5966"/>
                    <a:pt x="507" y="5332"/>
                    <a:pt x="475" y="4699"/>
                  </a:cubicBezTo>
                  <a:close/>
                  <a:moveTo>
                    <a:pt x="4497" y="4699"/>
                  </a:moveTo>
                  <a:lnTo>
                    <a:pt x="4497" y="6821"/>
                  </a:lnTo>
                  <a:lnTo>
                    <a:pt x="2660" y="6821"/>
                  </a:lnTo>
                  <a:cubicBezTo>
                    <a:pt x="2439" y="6187"/>
                    <a:pt x="2312" y="5491"/>
                    <a:pt x="2280" y="4699"/>
                  </a:cubicBezTo>
                  <a:close/>
                  <a:moveTo>
                    <a:pt x="6999" y="4699"/>
                  </a:moveTo>
                  <a:cubicBezTo>
                    <a:pt x="6999" y="5459"/>
                    <a:pt x="6841" y="6187"/>
                    <a:pt x="6619" y="6821"/>
                  </a:cubicBezTo>
                  <a:lnTo>
                    <a:pt x="4814" y="6821"/>
                  </a:lnTo>
                  <a:lnTo>
                    <a:pt x="4814" y="4699"/>
                  </a:lnTo>
                  <a:close/>
                  <a:moveTo>
                    <a:pt x="8836" y="4699"/>
                  </a:moveTo>
                  <a:cubicBezTo>
                    <a:pt x="8804" y="5016"/>
                    <a:pt x="8772" y="5364"/>
                    <a:pt x="8677" y="5681"/>
                  </a:cubicBezTo>
                  <a:cubicBezTo>
                    <a:pt x="8551" y="6092"/>
                    <a:pt x="8392" y="6472"/>
                    <a:pt x="8171" y="6821"/>
                  </a:cubicBezTo>
                  <a:lnTo>
                    <a:pt x="6967" y="6821"/>
                  </a:lnTo>
                  <a:cubicBezTo>
                    <a:pt x="7157" y="6187"/>
                    <a:pt x="7316" y="5459"/>
                    <a:pt x="7316" y="4699"/>
                  </a:cubicBezTo>
                  <a:close/>
                  <a:moveTo>
                    <a:pt x="2470" y="7137"/>
                  </a:moveTo>
                  <a:cubicBezTo>
                    <a:pt x="2692" y="7707"/>
                    <a:pt x="3009" y="8151"/>
                    <a:pt x="3357" y="8499"/>
                  </a:cubicBezTo>
                  <a:cubicBezTo>
                    <a:pt x="2565" y="8246"/>
                    <a:pt x="1900" y="7771"/>
                    <a:pt x="1394" y="7137"/>
                  </a:cubicBezTo>
                  <a:close/>
                  <a:moveTo>
                    <a:pt x="7917" y="7137"/>
                  </a:moveTo>
                  <a:cubicBezTo>
                    <a:pt x="7601" y="7549"/>
                    <a:pt x="7157" y="7929"/>
                    <a:pt x="6682" y="8182"/>
                  </a:cubicBezTo>
                  <a:cubicBezTo>
                    <a:pt x="6429" y="8309"/>
                    <a:pt x="6176" y="8436"/>
                    <a:pt x="5922" y="8499"/>
                  </a:cubicBezTo>
                  <a:cubicBezTo>
                    <a:pt x="6271" y="8182"/>
                    <a:pt x="6587" y="7707"/>
                    <a:pt x="6841" y="7137"/>
                  </a:cubicBezTo>
                  <a:close/>
                  <a:moveTo>
                    <a:pt x="4497" y="7137"/>
                  </a:moveTo>
                  <a:lnTo>
                    <a:pt x="4497" y="8689"/>
                  </a:lnTo>
                  <a:lnTo>
                    <a:pt x="4370" y="8689"/>
                  </a:lnTo>
                  <a:cubicBezTo>
                    <a:pt x="3737" y="8562"/>
                    <a:pt x="3167" y="7961"/>
                    <a:pt x="2787" y="7137"/>
                  </a:cubicBezTo>
                  <a:close/>
                  <a:moveTo>
                    <a:pt x="6492" y="7137"/>
                  </a:moveTo>
                  <a:cubicBezTo>
                    <a:pt x="6112" y="7961"/>
                    <a:pt x="5574" y="8562"/>
                    <a:pt x="4940" y="8689"/>
                  </a:cubicBezTo>
                  <a:lnTo>
                    <a:pt x="4814" y="8689"/>
                  </a:lnTo>
                  <a:lnTo>
                    <a:pt x="4814" y="7137"/>
                  </a:lnTo>
                  <a:close/>
                  <a:moveTo>
                    <a:pt x="4663" y="1"/>
                  </a:moveTo>
                  <a:cubicBezTo>
                    <a:pt x="3911" y="1"/>
                    <a:pt x="3174" y="184"/>
                    <a:pt x="2502" y="550"/>
                  </a:cubicBezTo>
                  <a:cubicBezTo>
                    <a:pt x="1425" y="1152"/>
                    <a:pt x="665" y="2102"/>
                    <a:pt x="317" y="3242"/>
                  </a:cubicBezTo>
                  <a:cubicBezTo>
                    <a:pt x="0" y="4414"/>
                    <a:pt x="127" y="5617"/>
                    <a:pt x="697" y="6694"/>
                  </a:cubicBezTo>
                  <a:cubicBezTo>
                    <a:pt x="1299" y="7739"/>
                    <a:pt x="2249" y="8499"/>
                    <a:pt x="3389" y="8847"/>
                  </a:cubicBezTo>
                  <a:cubicBezTo>
                    <a:pt x="3705" y="8942"/>
                    <a:pt x="4022" y="8974"/>
                    <a:pt x="4339" y="9006"/>
                  </a:cubicBezTo>
                  <a:cubicBezTo>
                    <a:pt x="4434" y="9037"/>
                    <a:pt x="4529" y="9037"/>
                    <a:pt x="4655" y="9037"/>
                  </a:cubicBezTo>
                  <a:cubicBezTo>
                    <a:pt x="4750" y="9037"/>
                    <a:pt x="4877" y="9037"/>
                    <a:pt x="5004" y="9006"/>
                  </a:cubicBezTo>
                  <a:cubicBezTo>
                    <a:pt x="5637" y="8942"/>
                    <a:pt x="6239" y="8784"/>
                    <a:pt x="6841" y="8467"/>
                  </a:cubicBezTo>
                  <a:cubicBezTo>
                    <a:pt x="7886" y="7897"/>
                    <a:pt x="8646" y="6916"/>
                    <a:pt x="8994" y="5776"/>
                  </a:cubicBezTo>
                  <a:cubicBezTo>
                    <a:pt x="9311" y="4604"/>
                    <a:pt x="9184" y="3400"/>
                    <a:pt x="8614" y="2355"/>
                  </a:cubicBezTo>
                  <a:cubicBezTo>
                    <a:pt x="8044" y="1279"/>
                    <a:pt x="7062" y="519"/>
                    <a:pt x="5922" y="170"/>
                  </a:cubicBezTo>
                  <a:cubicBezTo>
                    <a:pt x="5504" y="57"/>
                    <a:pt x="5081" y="1"/>
                    <a:pt x="4663" y="1"/>
                  </a:cubicBezTo>
                  <a:close/>
                </a:path>
              </a:pathLst>
            </a:custGeom>
            <a:solidFill>
              <a:srgbClr val="CECECE"/>
            </a:solidFill>
            <a:ln>
              <a:noFill/>
            </a:ln>
          </p:spPr>
          <p:txBody>
            <a:bodyPr spcFirstLastPara="1" wrap="square" lIns="91425" tIns="91425" rIns="91425" bIns="91425" anchor="ctr" anchorCtr="0">
              <a:noAutofit/>
            </a:bodyPr>
            <a:lstStyle/>
            <a:p>
              <a:endParaRPr/>
            </a:p>
          </p:txBody>
        </p:sp>
        <p:sp>
          <p:nvSpPr>
            <p:cNvPr id="1455" name="Google Shape;1455;p16"/>
            <p:cNvSpPr/>
            <p:nvPr/>
          </p:nvSpPr>
          <p:spPr>
            <a:xfrm>
              <a:off x="4987245" y="1954806"/>
              <a:ext cx="298906" cy="294861"/>
            </a:xfrm>
            <a:custGeom>
              <a:avLst/>
              <a:gdLst/>
              <a:ahLst/>
              <a:cxnLst/>
              <a:rect l="l" t="t" r="r" b="b"/>
              <a:pathLst>
                <a:path w="9311" h="9185" fill="none" extrusionOk="0">
                  <a:moveTo>
                    <a:pt x="8614" y="2502"/>
                  </a:moveTo>
                  <a:cubicBezTo>
                    <a:pt x="8044" y="1426"/>
                    <a:pt x="7062" y="666"/>
                    <a:pt x="5922" y="317"/>
                  </a:cubicBezTo>
                  <a:cubicBezTo>
                    <a:pt x="4750" y="0"/>
                    <a:pt x="3547" y="127"/>
                    <a:pt x="2502" y="697"/>
                  </a:cubicBezTo>
                  <a:cubicBezTo>
                    <a:pt x="1425" y="1299"/>
                    <a:pt x="665" y="2249"/>
                    <a:pt x="317" y="3389"/>
                  </a:cubicBezTo>
                  <a:cubicBezTo>
                    <a:pt x="0" y="4561"/>
                    <a:pt x="127" y="5764"/>
                    <a:pt x="697" y="6841"/>
                  </a:cubicBezTo>
                  <a:cubicBezTo>
                    <a:pt x="1299" y="7886"/>
                    <a:pt x="2249" y="8646"/>
                    <a:pt x="3389" y="8994"/>
                  </a:cubicBezTo>
                  <a:cubicBezTo>
                    <a:pt x="3705" y="9089"/>
                    <a:pt x="4022" y="9121"/>
                    <a:pt x="4339" y="9153"/>
                  </a:cubicBezTo>
                  <a:cubicBezTo>
                    <a:pt x="4434" y="9184"/>
                    <a:pt x="4529" y="9184"/>
                    <a:pt x="4655" y="9184"/>
                  </a:cubicBezTo>
                  <a:cubicBezTo>
                    <a:pt x="4750" y="9184"/>
                    <a:pt x="4877" y="9184"/>
                    <a:pt x="5004" y="9153"/>
                  </a:cubicBezTo>
                  <a:cubicBezTo>
                    <a:pt x="5637" y="9089"/>
                    <a:pt x="6239" y="8931"/>
                    <a:pt x="6841" y="8614"/>
                  </a:cubicBezTo>
                  <a:cubicBezTo>
                    <a:pt x="7886" y="8044"/>
                    <a:pt x="8646" y="7063"/>
                    <a:pt x="8994" y="5923"/>
                  </a:cubicBezTo>
                  <a:cubicBezTo>
                    <a:pt x="9311" y="4751"/>
                    <a:pt x="9184" y="3547"/>
                    <a:pt x="8614" y="2502"/>
                  </a:cubicBezTo>
                  <a:close/>
                  <a:moveTo>
                    <a:pt x="8836" y="4529"/>
                  </a:moveTo>
                  <a:lnTo>
                    <a:pt x="7316" y="4529"/>
                  </a:lnTo>
                  <a:cubicBezTo>
                    <a:pt x="7316" y="3737"/>
                    <a:pt x="7189" y="3041"/>
                    <a:pt x="6967" y="2407"/>
                  </a:cubicBezTo>
                  <a:lnTo>
                    <a:pt x="8171" y="2407"/>
                  </a:lnTo>
                  <a:cubicBezTo>
                    <a:pt x="8234" y="2471"/>
                    <a:pt x="8297" y="2566"/>
                    <a:pt x="8329" y="2661"/>
                  </a:cubicBezTo>
                  <a:cubicBezTo>
                    <a:pt x="8646" y="3231"/>
                    <a:pt x="8836" y="3864"/>
                    <a:pt x="8836" y="4529"/>
                  </a:cubicBezTo>
                  <a:close/>
                  <a:moveTo>
                    <a:pt x="4940" y="8836"/>
                  </a:moveTo>
                  <a:cubicBezTo>
                    <a:pt x="4877" y="8836"/>
                    <a:pt x="4845" y="8836"/>
                    <a:pt x="4814" y="8836"/>
                  </a:cubicBezTo>
                  <a:lnTo>
                    <a:pt x="4814" y="7284"/>
                  </a:lnTo>
                  <a:lnTo>
                    <a:pt x="6492" y="7284"/>
                  </a:lnTo>
                  <a:cubicBezTo>
                    <a:pt x="6112" y="8108"/>
                    <a:pt x="5574" y="8709"/>
                    <a:pt x="4940" y="8836"/>
                  </a:cubicBezTo>
                  <a:close/>
                  <a:moveTo>
                    <a:pt x="2787" y="7284"/>
                  </a:moveTo>
                  <a:lnTo>
                    <a:pt x="4497" y="7284"/>
                  </a:lnTo>
                  <a:lnTo>
                    <a:pt x="4497" y="8836"/>
                  </a:lnTo>
                  <a:cubicBezTo>
                    <a:pt x="4434" y="8836"/>
                    <a:pt x="4402" y="8836"/>
                    <a:pt x="4370" y="8836"/>
                  </a:cubicBezTo>
                  <a:cubicBezTo>
                    <a:pt x="3737" y="8709"/>
                    <a:pt x="3167" y="8108"/>
                    <a:pt x="2787" y="7284"/>
                  </a:cubicBezTo>
                  <a:close/>
                  <a:moveTo>
                    <a:pt x="4814" y="507"/>
                  </a:moveTo>
                  <a:cubicBezTo>
                    <a:pt x="5479" y="602"/>
                    <a:pt x="6081" y="1172"/>
                    <a:pt x="6492" y="2091"/>
                  </a:cubicBezTo>
                  <a:lnTo>
                    <a:pt x="4814" y="2091"/>
                  </a:lnTo>
                  <a:close/>
                  <a:moveTo>
                    <a:pt x="4497" y="507"/>
                  </a:moveTo>
                  <a:lnTo>
                    <a:pt x="4497" y="2091"/>
                  </a:lnTo>
                  <a:lnTo>
                    <a:pt x="2787" y="2091"/>
                  </a:lnTo>
                  <a:cubicBezTo>
                    <a:pt x="3199" y="1172"/>
                    <a:pt x="3800" y="602"/>
                    <a:pt x="4497" y="507"/>
                  </a:cubicBezTo>
                  <a:close/>
                  <a:moveTo>
                    <a:pt x="4497" y="2407"/>
                  </a:moveTo>
                  <a:lnTo>
                    <a:pt x="4497" y="4529"/>
                  </a:lnTo>
                  <a:lnTo>
                    <a:pt x="2280" y="4529"/>
                  </a:lnTo>
                  <a:cubicBezTo>
                    <a:pt x="2312" y="3737"/>
                    <a:pt x="2439" y="3009"/>
                    <a:pt x="2660" y="2407"/>
                  </a:cubicBezTo>
                  <a:close/>
                  <a:moveTo>
                    <a:pt x="4497" y="4846"/>
                  </a:moveTo>
                  <a:lnTo>
                    <a:pt x="4497" y="6968"/>
                  </a:lnTo>
                  <a:lnTo>
                    <a:pt x="2660" y="6968"/>
                  </a:lnTo>
                  <a:cubicBezTo>
                    <a:pt x="2439" y="6334"/>
                    <a:pt x="2312" y="5638"/>
                    <a:pt x="2280" y="4846"/>
                  </a:cubicBezTo>
                  <a:close/>
                  <a:moveTo>
                    <a:pt x="4814" y="6968"/>
                  </a:moveTo>
                  <a:lnTo>
                    <a:pt x="4814" y="4846"/>
                  </a:lnTo>
                  <a:lnTo>
                    <a:pt x="6999" y="4846"/>
                  </a:lnTo>
                  <a:cubicBezTo>
                    <a:pt x="6999" y="5606"/>
                    <a:pt x="6841" y="6334"/>
                    <a:pt x="6619" y="6968"/>
                  </a:cubicBezTo>
                  <a:close/>
                  <a:moveTo>
                    <a:pt x="4814" y="4529"/>
                  </a:moveTo>
                  <a:lnTo>
                    <a:pt x="4814" y="2407"/>
                  </a:lnTo>
                  <a:lnTo>
                    <a:pt x="6619" y="2407"/>
                  </a:lnTo>
                  <a:cubicBezTo>
                    <a:pt x="6841" y="3009"/>
                    <a:pt x="6999" y="3737"/>
                    <a:pt x="6999" y="4529"/>
                  </a:cubicBezTo>
                  <a:close/>
                  <a:moveTo>
                    <a:pt x="7949" y="2091"/>
                  </a:moveTo>
                  <a:lnTo>
                    <a:pt x="6841" y="2091"/>
                  </a:lnTo>
                  <a:cubicBezTo>
                    <a:pt x="6587" y="1457"/>
                    <a:pt x="6239" y="982"/>
                    <a:pt x="5827" y="634"/>
                  </a:cubicBezTo>
                  <a:lnTo>
                    <a:pt x="5827" y="634"/>
                  </a:lnTo>
                  <a:cubicBezTo>
                    <a:pt x="6682" y="887"/>
                    <a:pt x="7411" y="1394"/>
                    <a:pt x="7949" y="2091"/>
                  </a:cubicBezTo>
                  <a:close/>
                  <a:moveTo>
                    <a:pt x="2629" y="982"/>
                  </a:moveTo>
                  <a:cubicBezTo>
                    <a:pt x="2882" y="856"/>
                    <a:pt x="3167" y="729"/>
                    <a:pt x="3452" y="666"/>
                  </a:cubicBezTo>
                  <a:cubicBezTo>
                    <a:pt x="3040" y="982"/>
                    <a:pt x="2692" y="1489"/>
                    <a:pt x="2439" y="2091"/>
                  </a:cubicBezTo>
                  <a:lnTo>
                    <a:pt x="1362" y="2091"/>
                  </a:lnTo>
                  <a:cubicBezTo>
                    <a:pt x="1710" y="1647"/>
                    <a:pt x="2122" y="1267"/>
                    <a:pt x="2629" y="982"/>
                  </a:cubicBezTo>
                  <a:close/>
                  <a:moveTo>
                    <a:pt x="1140" y="2407"/>
                  </a:moveTo>
                  <a:lnTo>
                    <a:pt x="2344" y="2407"/>
                  </a:lnTo>
                  <a:cubicBezTo>
                    <a:pt x="2122" y="3041"/>
                    <a:pt x="1995" y="3737"/>
                    <a:pt x="1964" y="4529"/>
                  </a:cubicBezTo>
                  <a:lnTo>
                    <a:pt x="475" y="4529"/>
                  </a:lnTo>
                  <a:cubicBezTo>
                    <a:pt x="475" y="4181"/>
                    <a:pt x="538" y="3832"/>
                    <a:pt x="633" y="3484"/>
                  </a:cubicBezTo>
                  <a:cubicBezTo>
                    <a:pt x="760" y="3104"/>
                    <a:pt x="918" y="2724"/>
                    <a:pt x="1140" y="2407"/>
                  </a:cubicBezTo>
                  <a:close/>
                  <a:moveTo>
                    <a:pt x="475" y="4846"/>
                  </a:moveTo>
                  <a:lnTo>
                    <a:pt x="1964" y="4846"/>
                  </a:lnTo>
                  <a:cubicBezTo>
                    <a:pt x="1995" y="5606"/>
                    <a:pt x="2122" y="6334"/>
                    <a:pt x="2344" y="6968"/>
                  </a:cubicBezTo>
                  <a:lnTo>
                    <a:pt x="1172" y="6968"/>
                  </a:lnTo>
                  <a:cubicBezTo>
                    <a:pt x="1109" y="6873"/>
                    <a:pt x="1045" y="6778"/>
                    <a:pt x="982" y="6683"/>
                  </a:cubicBezTo>
                  <a:cubicBezTo>
                    <a:pt x="665" y="6113"/>
                    <a:pt x="507" y="5479"/>
                    <a:pt x="475" y="4846"/>
                  </a:cubicBezTo>
                  <a:close/>
                  <a:moveTo>
                    <a:pt x="1394" y="7284"/>
                  </a:moveTo>
                  <a:lnTo>
                    <a:pt x="2470" y="7284"/>
                  </a:lnTo>
                  <a:cubicBezTo>
                    <a:pt x="2692" y="7854"/>
                    <a:pt x="3009" y="8298"/>
                    <a:pt x="3357" y="8646"/>
                  </a:cubicBezTo>
                  <a:cubicBezTo>
                    <a:pt x="2565" y="8393"/>
                    <a:pt x="1900" y="7918"/>
                    <a:pt x="1394" y="7284"/>
                  </a:cubicBezTo>
                  <a:close/>
                  <a:moveTo>
                    <a:pt x="6682" y="8329"/>
                  </a:moveTo>
                  <a:cubicBezTo>
                    <a:pt x="6429" y="8456"/>
                    <a:pt x="6176" y="8583"/>
                    <a:pt x="5922" y="8646"/>
                  </a:cubicBezTo>
                  <a:cubicBezTo>
                    <a:pt x="6271" y="8329"/>
                    <a:pt x="6587" y="7854"/>
                    <a:pt x="6841" y="7284"/>
                  </a:cubicBezTo>
                  <a:lnTo>
                    <a:pt x="7917" y="7284"/>
                  </a:lnTo>
                  <a:cubicBezTo>
                    <a:pt x="7601" y="7696"/>
                    <a:pt x="7157" y="8076"/>
                    <a:pt x="6682" y="8329"/>
                  </a:cubicBezTo>
                  <a:close/>
                  <a:moveTo>
                    <a:pt x="8171" y="6968"/>
                  </a:moveTo>
                  <a:lnTo>
                    <a:pt x="6967" y="6968"/>
                  </a:lnTo>
                  <a:cubicBezTo>
                    <a:pt x="7157" y="6334"/>
                    <a:pt x="7316" y="5606"/>
                    <a:pt x="7316" y="4846"/>
                  </a:cubicBezTo>
                  <a:lnTo>
                    <a:pt x="8836" y="4846"/>
                  </a:lnTo>
                  <a:cubicBezTo>
                    <a:pt x="8804" y="5163"/>
                    <a:pt x="8772" y="5511"/>
                    <a:pt x="8677" y="5828"/>
                  </a:cubicBezTo>
                  <a:cubicBezTo>
                    <a:pt x="8551" y="6239"/>
                    <a:pt x="8392" y="6619"/>
                    <a:pt x="8171" y="6968"/>
                  </a:cubicBezTo>
                  <a:close/>
                </a:path>
              </a:pathLst>
            </a:custGeom>
            <a:noFill/>
            <a:ln w="2375" cap="flat" cmpd="sng">
              <a:solidFill>
                <a:srgbClr val="CECECE"/>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61" name="Google Shape;1461;p16"/>
            <p:cNvSpPr txBox="1"/>
            <p:nvPr/>
          </p:nvSpPr>
          <p:spPr>
            <a:xfrm>
              <a:off x="703326" y="2261065"/>
              <a:ext cx="2769000" cy="299100"/>
            </a:xfrm>
            <a:prstGeom prst="rect">
              <a:avLst/>
            </a:prstGeom>
            <a:noFill/>
            <a:ln>
              <a:noFill/>
            </a:ln>
          </p:spPr>
          <p:txBody>
            <a:bodyPr spcFirstLastPara="1" wrap="square" lIns="91425" tIns="91425" rIns="91425" bIns="91425" anchor="ctr" anchorCtr="0">
              <a:noAutofit/>
            </a:bodyPr>
            <a:lstStyle/>
            <a:p>
              <a:pPr lvl="0" algn="r"/>
              <a:r>
                <a:rPr lang="ru-RU" sz="1600" b="1" dirty="0">
                  <a:solidFill>
                    <a:srgbClr val="002060"/>
                  </a:solidFill>
                  <a:latin typeface="Fira Sans Medium"/>
                  <a:ea typeface="Fira Sans Medium"/>
                  <a:cs typeface="Fira Sans Medium"/>
                  <a:sym typeface="Fira Sans Medium"/>
                </a:rPr>
                <a:t>«ПЕДАГОГ-МОДЕРАТОР» </a:t>
              </a:r>
              <a:endParaRPr sz="1600" b="1" dirty="0">
                <a:solidFill>
                  <a:srgbClr val="002060"/>
                </a:solidFill>
                <a:latin typeface="Fira Sans Medium"/>
                <a:ea typeface="Fira Sans Medium"/>
                <a:cs typeface="Fira Sans Medium"/>
                <a:sym typeface="Fira Sans Medium"/>
              </a:endParaRPr>
            </a:p>
          </p:txBody>
        </p:sp>
        <p:sp>
          <p:nvSpPr>
            <p:cNvPr id="1462" name="Google Shape;1462;p16"/>
            <p:cNvSpPr txBox="1"/>
            <p:nvPr/>
          </p:nvSpPr>
          <p:spPr>
            <a:xfrm>
              <a:off x="865495" y="2549097"/>
              <a:ext cx="2592288" cy="338400"/>
            </a:xfrm>
            <a:prstGeom prst="rect">
              <a:avLst/>
            </a:prstGeom>
            <a:noFill/>
            <a:ln>
              <a:noFill/>
            </a:ln>
          </p:spPr>
          <p:txBody>
            <a:bodyPr spcFirstLastPara="1" wrap="square" lIns="91425" tIns="91425" rIns="91425" bIns="91425" anchor="t" anchorCtr="0">
              <a:noAutofit/>
            </a:bodyPr>
            <a:lstStyle/>
            <a:p>
              <a:pPr lvl="0" algn="r"/>
              <a:r>
                <a:rPr lang="kk-KZ" sz="1600" dirty="0">
                  <a:solidFill>
                    <a:srgbClr val="002060"/>
                  </a:solidFill>
                  <a:latin typeface="Fira Sans"/>
                  <a:ea typeface="Fira Sans"/>
                  <a:cs typeface="Fira Sans"/>
                  <a:sym typeface="Fira Sans"/>
                </a:rPr>
                <a:t>(КЕМІНДЕ 2 ЖЫЛ)</a:t>
              </a:r>
            </a:p>
          </p:txBody>
        </p:sp>
        <p:sp>
          <p:nvSpPr>
            <p:cNvPr id="1465" name="Google Shape;1465;p16"/>
            <p:cNvSpPr txBox="1"/>
            <p:nvPr/>
          </p:nvSpPr>
          <p:spPr>
            <a:xfrm>
              <a:off x="5789527" y="1844821"/>
              <a:ext cx="2879040" cy="299100"/>
            </a:xfrm>
            <a:prstGeom prst="rect">
              <a:avLst/>
            </a:prstGeom>
            <a:noFill/>
            <a:ln>
              <a:noFill/>
            </a:ln>
          </p:spPr>
          <p:txBody>
            <a:bodyPr spcFirstLastPara="1" wrap="square" lIns="91425" tIns="91425" rIns="91425" bIns="91425" anchor="ctr" anchorCtr="0">
              <a:noAutofit/>
            </a:bodyPr>
            <a:lstStyle/>
            <a:p>
              <a:pPr lvl="0"/>
              <a:r>
                <a:rPr lang="ru-RU" sz="1600" b="1" dirty="0">
                  <a:solidFill>
                    <a:srgbClr val="002060"/>
                  </a:solidFill>
                  <a:latin typeface="Fira Sans Medium"/>
                  <a:ea typeface="Fira Sans Medium"/>
                  <a:cs typeface="Fira Sans Medium"/>
                  <a:sym typeface="Fira Sans Medium"/>
                </a:rPr>
                <a:t> «ПЕДАГОГ- САРАПШЫ» </a:t>
              </a:r>
              <a:endParaRPr sz="1600" b="1" dirty="0">
                <a:solidFill>
                  <a:srgbClr val="002060"/>
                </a:solidFill>
                <a:latin typeface="Fira Sans Medium"/>
                <a:ea typeface="Fira Sans Medium"/>
                <a:cs typeface="Fira Sans Medium"/>
                <a:sym typeface="Fira Sans Medium"/>
              </a:endParaRPr>
            </a:p>
          </p:txBody>
        </p:sp>
        <p:sp>
          <p:nvSpPr>
            <p:cNvPr id="1466" name="Google Shape;1466;p16"/>
            <p:cNvSpPr txBox="1"/>
            <p:nvPr/>
          </p:nvSpPr>
          <p:spPr>
            <a:xfrm>
              <a:off x="5810989" y="2045041"/>
              <a:ext cx="2769000" cy="338400"/>
            </a:xfrm>
            <a:prstGeom prst="rect">
              <a:avLst/>
            </a:prstGeom>
            <a:noFill/>
            <a:ln>
              <a:noFill/>
            </a:ln>
          </p:spPr>
          <p:txBody>
            <a:bodyPr spcFirstLastPara="1" wrap="square" lIns="91425" tIns="91425" rIns="91425" bIns="91425" anchor="t" anchorCtr="0">
              <a:noAutofit/>
            </a:bodyPr>
            <a:lstStyle/>
            <a:p>
              <a:pPr lvl="0" algn="r"/>
              <a:r>
                <a:rPr lang="kk-KZ" sz="1600" dirty="0">
                  <a:solidFill>
                    <a:srgbClr val="002060"/>
                  </a:solidFill>
                  <a:latin typeface="Fira Sans"/>
                  <a:ea typeface="Fira Sans"/>
                  <a:cs typeface="Fira Sans"/>
                  <a:sym typeface="Fira Sans"/>
                </a:rPr>
                <a:t>(КЕМІНДЕ 3 ЖЫЛ)</a:t>
              </a:r>
              <a:endParaRPr sz="1600" dirty="0">
                <a:solidFill>
                  <a:srgbClr val="002060"/>
                </a:solidFill>
                <a:latin typeface="Fira Sans"/>
                <a:ea typeface="Fira Sans"/>
                <a:cs typeface="Fira Sans"/>
                <a:sym typeface="Fira Sans"/>
              </a:endParaRPr>
            </a:p>
          </p:txBody>
        </p:sp>
        <p:sp>
          <p:nvSpPr>
            <p:cNvPr id="1467" name="Google Shape;1467;p16"/>
            <p:cNvSpPr txBox="1"/>
            <p:nvPr/>
          </p:nvSpPr>
          <p:spPr>
            <a:xfrm>
              <a:off x="5789539" y="3083513"/>
              <a:ext cx="2769000" cy="299100"/>
            </a:xfrm>
            <a:prstGeom prst="rect">
              <a:avLst/>
            </a:prstGeom>
            <a:noFill/>
            <a:ln>
              <a:noFill/>
            </a:ln>
          </p:spPr>
          <p:txBody>
            <a:bodyPr spcFirstLastPara="1" wrap="square" lIns="91425" tIns="91425" rIns="91425" bIns="91425" anchor="ctr" anchorCtr="0">
              <a:noAutofit/>
            </a:bodyPr>
            <a:lstStyle/>
            <a:p>
              <a:pPr lvl="0"/>
              <a:r>
                <a:rPr lang="ru-RU" sz="1600" b="1" dirty="0">
                  <a:solidFill>
                    <a:srgbClr val="002060"/>
                  </a:solidFill>
                  <a:latin typeface="Fira Sans Medium"/>
                  <a:ea typeface="Fira Sans Medium"/>
                  <a:cs typeface="Fira Sans Medium"/>
                  <a:sym typeface="Fira Sans Medium"/>
                </a:rPr>
                <a:t>«ПЕДАГОГ- ЗЕРТТЕУШІ» </a:t>
              </a:r>
              <a:endParaRPr sz="1600" b="1" dirty="0">
                <a:solidFill>
                  <a:srgbClr val="002060"/>
                </a:solidFill>
                <a:latin typeface="Fira Sans Medium"/>
                <a:ea typeface="Fira Sans Medium"/>
                <a:cs typeface="Fira Sans Medium"/>
                <a:sym typeface="Fira Sans Medium"/>
              </a:endParaRPr>
            </a:p>
          </p:txBody>
        </p:sp>
        <p:sp>
          <p:nvSpPr>
            <p:cNvPr id="1468" name="Google Shape;1468;p16"/>
            <p:cNvSpPr txBox="1"/>
            <p:nvPr/>
          </p:nvSpPr>
          <p:spPr>
            <a:xfrm>
              <a:off x="5789527" y="3299872"/>
              <a:ext cx="2769000" cy="338401"/>
            </a:xfrm>
            <a:prstGeom prst="rect">
              <a:avLst/>
            </a:prstGeom>
            <a:noFill/>
            <a:ln>
              <a:noFill/>
            </a:ln>
          </p:spPr>
          <p:txBody>
            <a:bodyPr spcFirstLastPara="1" wrap="square" lIns="91425" tIns="91425" rIns="91425" bIns="91425" anchor="t" anchorCtr="0">
              <a:noAutofit/>
            </a:bodyPr>
            <a:lstStyle/>
            <a:p>
              <a:pPr lvl="0" algn="r"/>
              <a:r>
                <a:rPr lang="kk-KZ" sz="1600" dirty="0">
                  <a:solidFill>
                    <a:srgbClr val="002060"/>
                  </a:solidFill>
                  <a:latin typeface="Fira Sans"/>
                  <a:ea typeface="Fira Sans"/>
                  <a:cs typeface="Fira Sans"/>
                  <a:sym typeface="Fira Sans"/>
                </a:rPr>
                <a:t>(КЕМІНДЕ 5 ЖЫЛ)</a:t>
              </a:r>
            </a:p>
          </p:txBody>
        </p:sp>
        <p:sp>
          <p:nvSpPr>
            <p:cNvPr id="1492" name="Google Shape;1417;p16">
              <a:extLst>
                <a:ext uri="{FF2B5EF4-FFF2-40B4-BE49-F238E27FC236}">
                  <a16:creationId xmlns:a16="http://schemas.microsoft.com/office/drawing/2014/main" xmlns="" id="{578C238E-00D6-4EA3-BB22-64E57F1BFA58}"/>
                </a:ext>
              </a:extLst>
            </p:cNvPr>
            <p:cNvSpPr/>
            <p:nvPr/>
          </p:nvSpPr>
          <p:spPr>
            <a:xfrm>
              <a:off x="4438124" y="3869097"/>
              <a:ext cx="4188670" cy="959456"/>
            </a:xfrm>
            <a:custGeom>
              <a:avLst/>
              <a:gdLst/>
              <a:ahLst/>
              <a:cxnLst/>
              <a:rect l="l" t="t" r="r" b="b"/>
              <a:pathLst>
                <a:path w="130478" h="23246" extrusionOk="0">
                  <a:moveTo>
                    <a:pt x="37655" y="1"/>
                  </a:moveTo>
                  <a:cubicBezTo>
                    <a:pt x="35755" y="1"/>
                    <a:pt x="34235" y="1521"/>
                    <a:pt x="34235" y="3421"/>
                  </a:cubicBezTo>
                  <a:lnTo>
                    <a:pt x="34235" y="7886"/>
                  </a:lnTo>
                  <a:cubicBezTo>
                    <a:pt x="34184" y="10056"/>
                    <a:pt x="32677" y="11243"/>
                    <a:pt x="31005" y="11243"/>
                  </a:cubicBezTo>
                  <a:cubicBezTo>
                    <a:pt x="29529" y="11243"/>
                    <a:pt x="27924" y="10319"/>
                    <a:pt x="27078" y="8330"/>
                  </a:cubicBezTo>
                  <a:cubicBezTo>
                    <a:pt x="25811" y="5384"/>
                    <a:pt x="22866" y="3294"/>
                    <a:pt x="19445" y="3294"/>
                  </a:cubicBezTo>
                  <a:cubicBezTo>
                    <a:pt x="16089" y="3294"/>
                    <a:pt x="13207" y="5289"/>
                    <a:pt x="11877" y="8140"/>
                  </a:cubicBezTo>
                  <a:lnTo>
                    <a:pt x="11877" y="8108"/>
                  </a:lnTo>
                  <a:cubicBezTo>
                    <a:pt x="10663" y="10419"/>
                    <a:pt x="8778" y="11302"/>
                    <a:pt x="7097" y="11302"/>
                  </a:cubicBezTo>
                  <a:cubicBezTo>
                    <a:pt x="6497" y="11302"/>
                    <a:pt x="5924" y="11190"/>
                    <a:pt x="5416" y="10990"/>
                  </a:cubicBezTo>
                  <a:cubicBezTo>
                    <a:pt x="5353" y="10958"/>
                    <a:pt x="5289" y="10926"/>
                    <a:pt x="5226" y="10895"/>
                  </a:cubicBezTo>
                  <a:cubicBezTo>
                    <a:pt x="5163" y="10863"/>
                    <a:pt x="5099" y="10831"/>
                    <a:pt x="5068" y="10831"/>
                  </a:cubicBezTo>
                  <a:cubicBezTo>
                    <a:pt x="5004" y="10768"/>
                    <a:pt x="4909" y="10736"/>
                    <a:pt x="4846" y="10705"/>
                  </a:cubicBezTo>
                  <a:cubicBezTo>
                    <a:pt x="4339" y="10388"/>
                    <a:pt x="4086" y="10008"/>
                    <a:pt x="3833" y="9850"/>
                  </a:cubicBezTo>
                  <a:cubicBezTo>
                    <a:pt x="3421" y="9501"/>
                    <a:pt x="2914" y="9280"/>
                    <a:pt x="2344" y="9280"/>
                  </a:cubicBezTo>
                  <a:cubicBezTo>
                    <a:pt x="1046" y="9280"/>
                    <a:pt x="1" y="10325"/>
                    <a:pt x="1" y="11623"/>
                  </a:cubicBezTo>
                  <a:cubicBezTo>
                    <a:pt x="1" y="12922"/>
                    <a:pt x="1046" y="13967"/>
                    <a:pt x="2344" y="13967"/>
                  </a:cubicBezTo>
                  <a:cubicBezTo>
                    <a:pt x="2914" y="13967"/>
                    <a:pt x="3421" y="13777"/>
                    <a:pt x="3833" y="13428"/>
                  </a:cubicBezTo>
                  <a:cubicBezTo>
                    <a:pt x="4086" y="13238"/>
                    <a:pt x="4339" y="12890"/>
                    <a:pt x="4846" y="12573"/>
                  </a:cubicBezTo>
                  <a:cubicBezTo>
                    <a:pt x="4846" y="12573"/>
                    <a:pt x="4846" y="12541"/>
                    <a:pt x="4846" y="12541"/>
                  </a:cubicBezTo>
                  <a:cubicBezTo>
                    <a:pt x="4909" y="12510"/>
                    <a:pt x="4973" y="12478"/>
                    <a:pt x="5068" y="12446"/>
                  </a:cubicBezTo>
                  <a:cubicBezTo>
                    <a:pt x="5099" y="12415"/>
                    <a:pt x="5163" y="12383"/>
                    <a:pt x="5226" y="12351"/>
                  </a:cubicBezTo>
                  <a:cubicBezTo>
                    <a:pt x="5289" y="12320"/>
                    <a:pt x="5353" y="12288"/>
                    <a:pt x="5416" y="12288"/>
                  </a:cubicBezTo>
                  <a:cubicBezTo>
                    <a:pt x="5928" y="12078"/>
                    <a:pt x="6507" y="11962"/>
                    <a:pt x="7111" y="11962"/>
                  </a:cubicBezTo>
                  <a:cubicBezTo>
                    <a:pt x="8789" y="11962"/>
                    <a:pt x="10666" y="12857"/>
                    <a:pt x="11877" y="15138"/>
                  </a:cubicBezTo>
                  <a:cubicBezTo>
                    <a:pt x="13207" y="17989"/>
                    <a:pt x="16089" y="19952"/>
                    <a:pt x="19445" y="19952"/>
                  </a:cubicBezTo>
                  <a:cubicBezTo>
                    <a:pt x="22866" y="19952"/>
                    <a:pt x="25811" y="17894"/>
                    <a:pt x="27078" y="14917"/>
                  </a:cubicBezTo>
                  <a:lnTo>
                    <a:pt x="27078" y="14948"/>
                  </a:lnTo>
                  <a:cubicBezTo>
                    <a:pt x="27924" y="12959"/>
                    <a:pt x="29522" y="12034"/>
                    <a:pt x="30994" y="12034"/>
                  </a:cubicBezTo>
                  <a:cubicBezTo>
                    <a:pt x="32662" y="12034"/>
                    <a:pt x="34168" y="13222"/>
                    <a:pt x="34235" y="15392"/>
                  </a:cubicBezTo>
                  <a:lnTo>
                    <a:pt x="34235" y="19825"/>
                  </a:lnTo>
                  <a:cubicBezTo>
                    <a:pt x="34235" y="21725"/>
                    <a:pt x="35755" y="23246"/>
                    <a:pt x="37655" y="23246"/>
                  </a:cubicBezTo>
                  <a:lnTo>
                    <a:pt x="127025" y="23246"/>
                  </a:lnTo>
                  <a:cubicBezTo>
                    <a:pt x="128925" y="23246"/>
                    <a:pt x="130477" y="21725"/>
                    <a:pt x="130477" y="19825"/>
                  </a:cubicBezTo>
                  <a:lnTo>
                    <a:pt x="130477" y="3421"/>
                  </a:lnTo>
                  <a:cubicBezTo>
                    <a:pt x="130477" y="1521"/>
                    <a:pt x="128925" y="1"/>
                    <a:pt x="127025" y="1"/>
                  </a:cubicBezTo>
                  <a:close/>
                </a:path>
              </a:pathLst>
            </a:custGeom>
            <a:solidFill>
              <a:srgbClr val="F2A365"/>
            </a:solidFill>
            <a:ln>
              <a:noFill/>
            </a:ln>
          </p:spPr>
          <p:txBody>
            <a:bodyPr spcFirstLastPara="1" wrap="square" lIns="91425" tIns="91425" rIns="91425" bIns="91425" anchor="ctr" anchorCtr="0">
              <a:noAutofit/>
            </a:bodyPr>
            <a:lstStyle/>
            <a:p>
              <a:endParaRPr/>
            </a:p>
          </p:txBody>
        </p:sp>
        <p:sp>
          <p:nvSpPr>
            <p:cNvPr id="1493" name="Google Shape;1418;p16">
              <a:extLst>
                <a:ext uri="{FF2B5EF4-FFF2-40B4-BE49-F238E27FC236}">
                  <a16:creationId xmlns:a16="http://schemas.microsoft.com/office/drawing/2014/main" xmlns="" id="{2DBC1496-443D-47B9-ABAF-E15AED36AD19}"/>
                </a:ext>
              </a:extLst>
            </p:cNvPr>
            <p:cNvSpPr/>
            <p:nvPr/>
          </p:nvSpPr>
          <p:spPr>
            <a:xfrm>
              <a:off x="4866544" y="4108961"/>
              <a:ext cx="437204" cy="437172"/>
            </a:xfrm>
            <a:custGeom>
              <a:avLst/>
              <a:gdLst/>
              <a:ahLst/>
              <a:cxnLst/>
              <a:rect l="l" t="t" r="r" b="b"/>
              <a:pathLst>
                <a:path w="13619" h="13618" extrusionOk="0">
                  <a:moveTo>
                    <a:pt x="6809" y="0"/>
                  </a:moveTo>
                  <a:cubicBezTo>
                    <a:pt x="3041" y="0"/>
                    <a:pt x="1" y="3041"/>
                    <a:pt x="1" y="6809"/>
                  </a:cubicBezTo>
                  <a:cubicBezTo>
                    <a:pt x="1" y="10578"/>
                    <a:pt x="3041" y="13618"/>
                    <a:pt x="6809" y="13618"/>
                  </a:cubicBezTo>
                  <a:cubicBezTo>
                    <a:pt x="10578" y="13618"/>
                    <a:pt x="13618" y="10578"/>
                    <a:pt x="13618" y="6809"/>
                  </a:cubicBezTo>
                  <a:cubicBezTo>
                    <a:pt x="13618" y="3041"/>
                    <a:pt x="10578" y="0"/>
                    <a:pt x="680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94" name="Google Shape;1419;p16">
              <a:extLst>
                <a:ext uri="{FF2B5EF4-FFF2-40B4-BE49-F238E27FC236}">
                  <a16:creationId xmlns:a16="http://schemas.microsoft.com/office/drawing/2014/main" xmlns="" id="{4EB331B6-DF2A-4DB7-904F-BFD96C6BF44A}"/>
                </a:ext>
              </a:extLst>
            </p:cNvPr>
            <p:cNvSpPr/>
            <p:nvPr/>
          </p:nvSpPr>
          <p:spPr>
            <a:xfrm>
              <a:off x="4548051" y="4516667"/>
              <a:ext cx="78298" cy="78330"/>
            </a:xfrm>
            <a:custGeom>
              <a:avLst/>
              <a:gdLst/>
              <a:ahLst/>
              <a:cxnLst/>
              <a:rect l="l" t="t" r="r" b="b"/>
              <a:pathLst>
                <a:path w="2439" h="2440" extrusionOk="0">
                  <a:moveTo>
                    <a:pt x="2439" y="1204"/>
                  </a:moveTo>
                  <a:cubicBezTo>
                    <a:pt x="2439" y="1869"/>
                    <a:pt x="1900" y="2439"/>
                    <a:pt x="1235" y="2439"/>
                  </a:cubicBezTo>
                  <a:cubicBezTo>
                    <a:pt x="538" y="2439"/>
                    <a:pt x="0" y="1869"/>
                    <a:pt x="0" y="1204"/>
                  </a:cubicBezTo>
                  <a:cubicBezTo>
                    <a:pt x="0" y="539"/>
                    <a:pt x="538" y="1"/>
                    <a:pt x="1235" y="1"/>
                  </a:cubicBezTo>
                  <a:cubicBezTo>
                    <a:pt x="1900" y="1"/>
                    <a:pt x="2439" y="539"/>
                    <a:pt x="2439" y="1204"/>
                  </a:cubicBezTo>
                  <a:close/>
                </a:path>
              </a:pathLst>
            </a:custGeom>
            <a:solidFill>
              <a:srgbClr val="FAFAFA"/>
            </a:solidFill>
            <a:ln>
              <a:noFill/>
            </a:ln>
          </p:spPr>
          <p:txBody>
            <a:bodyPr spcFirstLastPara="1" wrap="square" lIns="91425" tIns="91425" rIns="91425" bIns="91425" anchor="ctr" anchorCtr="0">
              <a:noAutofit/>
            </a:bodyPr>
            <a:lstStyle/>
            <a:p>
              <a:endParaRPr/>
            </a:p>
          </p:txBody>
        </p:sp>
        <p:sp>
          <p:nvSpPr>
            <p:cNvPr id="1495" name="Google Shape;1420;p16">
              <a:extLst>
                <a:ext uri="{FF2B5EF4-FFF2-40B4-BE49-F238E27FC236}">
                  <a16:creationId xmlns:a16="http://schemas.microsoft.com/office/drawing/2014/main" xmlns="" id="{A79A998F-F592-45F5-BC72-492ABB3DB76F}"/>
                </a:ext>
              </a:extLst>
            </p:cNvPr>
            <p:cNvSpPr/>
            <p:nvPr/>
          </p:nvSpPr>
          <p:spPr>
            <a:xfrm>
              <a:off x="5580578" y="3949051"/>
              <a:ext cx="3007298" cy="799547"/>
            </a:xfrm>
            <a:custGeom>
              <a:avLst/>
              <a:gdLst/>
              <a:ahLst/>
              <a:cxnLst/>
              <a:rect l="l" t="t" r="r" b="b"/>
              <a:pathLst>
                <a:path w="93678" h="20712" extrusionOk="0">
                  <a:moveTo>
                    <a:pt x="2154" y="0"/>
                  </a:moveTo>
                  <a:cubicBezTo>
                    <a:pt x="982" y="0"/>
                    <a:pt x="1" y="982"/>
                    <a:pt x="1" y="2154"/>
                  </a:cubicBezTo>
                  <a:lnTo>
                    <a:pt x="1" y="18558"/>
                  </a:lnTo>
                  <a:cubicBezTo>
                    <a:pt x="1" y="19730"/>
                    <a:pt x="982" y="20712"/>
                    <a:pt x="2154" y="20712"/>
                  </a:cubicBezTo>
                  <a:lnTo>
                    <a:pt x="91524" y="20712"/>
                  </a:lnTo>
                  <a:cubicBezTo>
                    <a:pt x="92728" y="20712"/>
                    <a:pt x="93678" y="19730"/>
                    <a:pt x="93678" y="18558"/>
                  </a:cubicBezTo>
                  <a:lnTo>
                    <a:pt x="93678" y="2154"/>
                  </a:lnTo>
                  <a:cubicBezTo>
                    <a:pt x="93678" y="982"/>
                    <a:pt x="92728" y="0"/>
                    <a:pt x="9152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98" name="Google Shape;1463;p16">
              <a:extLst>
                <a:ext uri="{FF2B5EF4-FFF2-40B4-BE49-F238E27FC236}">
                  <a16:creationId xmlns:a16="http://schemas.microsoft.com/office/drawing/2014/main" xmlns="" id="{5DB02586-2920-4A86-8BD8-133810C4B41B}"/>
                </a:ext>
              </a:extLst>
            </p:cNvPr>
            <p:cNvSpPr txBox="1"/>
            <p:nvPr/>
          </p:nvSpPr>
          <p:spPr>
            <a:xfrm>
              <a:off x="5651981" y="4108961"/>
              <a:ext cx="2776422" cy="299101"/>
            </a:xfrm>
            <a:prstGeom prst="rect">
              <a:avLst/>
            </a:prstGeom>
            <a:noFill/>
            <a:ln>
              <a:noFill/>
            </a:ln>
          </p:spPr>
          <p:txBody>
            <a:bodyPr spcFirstLastPara="1" wrap="square" lIns="91425" tIns="91425" rIns="91425" bIns="91425" anchor="ctr" anchorCtr="0">
              <a:noAutofit/>
            </a:bodyPr>
            <a:lstStyle/>
            <a:p>
              <a:pPr lvl="0" algn="ctr"/>
              <a:r>
                <a:rPr lang="ru-RU" sz="1600" b="1" dirty="0">
                  <a:solidFill>
                    <a:srgbClr val="002060"/>
                  </a:solidFill>
                  <a:latin typeface="Fira Sans Medium"/>
                  <a:ea typeface="Fira Sans Medium"/>
                  <a:cs typeface="Fira Sans Medium"/>
                  <a:sym typeface="Fira Sans Medium"/>
                </a:rPr>
                <a:t>«ПЕДАГОГ-ШЕБЕР» </a:t>
              </a:r>
              <a:endParaRPr sz="1600" b="1" dirty="0">
                <a:solidFill>
                  <a:srgbClr val="002060"/>
                </a:solidFill>
                <a:latin typeface="Fira Sans Medium"/>
                <a:ea typeface="Fira Sans Medium"/>
                <a:cs typeface="Fira Sans Medium"/>
                <a:sym typeface="Fira Sans Medium"/>
              </a:endParaRPr>
            </a:p>
          </p:txBody>
        </p:sp>
        <p:sp>
          <p:nvSpPr>
            <p:cNvPr id="1499" name="Google Shape;1464;p16">
              <a:extLst>
                <a:ext uri="{FF2B5EF4-FFF2-40B4-BE49-F238E27FC236}">
                  <a16:creationId xmlns:a16="http://schemas.microsoft.com/office/drawing/2014/main" xmlns="" id="{9EDB8863-57C6-47AC-B49B-F5C928ADDDE1}"/>
                </a:ext>
              </a:extLst>
            </p:cNvPr>
            <p:cNvSpPr txBox="1"/>
            <p:nvPr/>
          </p:nvSpPr>
          <p:spPr>
            <a:xfrm>
              <a:off x="5794788" y="4348825"/>
              <a:ext cx="2769000" cy="338401"/>
            </a:xfrm>
            <a:prstGeom prst="rect">
              <a:avLst/>
            </a:prstGeom>
            <a:noFill/>
            <a:ln>
              <a:noFill/>
            </a:ln>
          </p:spPr>
          <p:txBody>
            <a:bodyPr spcFirstLastPara="1" wrap="square" lIns="91425" tIns="91425" rIns="91425" bIns="91425" anchor="t" anchorCtr="0">
              <a:noAutofit/>
            </a:bodyPr>
            <a:lstStyle/>
            <a:p>
              <a:pPr algn="r"/>
              <a:r>
                <a:rPr lang="kk-KZ" sz="1600" dirty="0">
                  <a:solidFill>
                    <a:srgbClr val="002060"/>
                  </a:solidFill>
                  <a:latin typeface="Fira Sans"/>
                  <a:ea typeface="Fira Sans"/>
                  <a:cs typeface="Fira Sans"/>
                  <a:sym typeface="Fira Sans"/>
                </a:rPr>
                <a:t>(КЕМІНДЕ 6 ЖЫЛ)</a:t>
              </a:r>
            </a:p>
            <a:p>
              <a:pPr lvl="0" algn="r"/>
              <a:endParaRPr lang="kk-KZ" dirty="0">
                <a:solidFill>
                  <a:srgbClr val="002060"/>
                </a:solidFill>
                <a:latin typeface="Fira Sans"/>
                <a:ea typeface="Fira Sans"/>
                <a:cs typeface="Fira Sans"/>
                <a:sym typeface="Fira Sans"/>
              </a:endParaRPr>
            </a:p>
          </p:txBody>
        </p:sp>
        <p:grpSp>
          <p:nvGrpSpPr>
            <p:cNvPr id="2" name="Группа 1">
              <a:extLst>
                <a:ext uri="{FF2B5EF4-FFF2-40B4-BE49-F238E27FC236}">
                  <a16:creationId xmlns:a16="http://schemas.microsoft.com/office/drawing/2014/main" xmlns="" id="{68C4525A-AADF-4F4C-9745-3C6131371DF6}"/>
                </a:ext>
              </a:extLst>
            </p:cNvPr>
            <p:cNvGrpSpPr/>
            <p:nvPr/>
          </p:nvGrpSpPr>
          <p:grpSpPr>
            <a:xfrm>
              <a:off x="4981963" y="4268870"/>
              <a:ext cx="206550" cy="300577"/>
              <a:chOff x="554009" y="2403421"/>
              <a:chExt cx="291893" cy="424770"/>
            </a:xfrm>
          </p:grpSpPr>
          <p:sp>
            <p:nvSpPr>
              <p:cNvPr id="1503" name="Google Shape;217;p14">
                <a:extLst>
                  <a:ext uri="{FF2B5EF4-FFF2-40B4-BE49-F238E27FC236}">
                    <a16:creationId xmlns:a16="http://schemas.microsoft.com/office/drawing/2014/main" xmlns="" id="{4EB38A5C-11BC-4027-BDDA-349E6071FBC5}"/>
                  </a:ext>
                </a:extLst>
              </p:cNvPr>
              <p:cNvSpPr/>
              <p:nvPr/>
            </p:nvSpPr>
            <p:spPr>
              <a:xfrm>
                <a:off x="700964" y="2737073"/>
                <a:ext cx="91118" cy="91118"/>
              </a:xfrm>
              <a:custGeom>
                <a:avLst/>
                <a:gdLst/>
                <a:ahLst/>
                <a:cxnLst/>
                <a:rect l="l" t="t" r="r" b="b"/>
                <a:pathLst>
                  <a:path w="3421" h="3421" extrusionOk="0">
                    <a:moveTo>
                      <a:pt x="1711" y="1"/>
                    </a:moveTo>
                    <a:cubicBezTo>
                      <a:pt x="1584" y="1"/>
                      <a:pt x="1489" y="96"/>
                      <a:pt x="1489" y="222"/>
                    </a:cubicBezTo>
                    <a:lnTo>
                      <a:pt x="1489" y="1521"/>
                    </a:lnTo>
                    <a:lnTo>
                      <a:pt x="222" y="1521"/>
                    </a:lnTo>
                    <a:cubicBezTo>
                      <a:pt x="95" y="1521"/>
                      <a:pt x="0" y="1616"/>
                      <a:pt x="0" y="1711"/>
                    </a:cubicBezTo>
                    <a:cubicBezTo>
                      <a:pt x="0" y="1838"/>
                      <a:pt x="95" y="1933"/>
                      <a:pt x="222" y="1933"/>
                    </a:cubicBezTo>
                    <a:lnTo>
                      <a:pt x="1489" y="1933"/>
                    </a:lnTo>
                    <a:lnTo>
                      <a:pt x="1489" y="3231"/>
                    </a:lnTo>
                    <a:cubicBezTo>
                      <a:pt x="1489" y="3326"/>
                      <a:pt x="1584" y="3421"/>
                      <a:pt x="1711" y="3421"/>
                    </a:cubicBezTo>
                    <a:cubicBezTo>
                      <a:pt x="1837" y="3421"/>
                      <a:pt x="1932" y="3326"/>
                      <a:pt x="1932" y="3231"/>
                    </a:cubicBezTo>
                    <a:lnTo>
                      <a:pt x="1932" y="1933"/>
                    </a:lnTo>
                    <a:lnTo>
                      <a:pt x="3199" y="1933"/>
                    </a:lnTo>
                    <a:cubicBezTo>
                      <a:pt x="3326" y="1933"/>
                      <a:pt x="3421" y="1838"/>
                      <a:pt x="3421" y="1711"/>
                    </a:cubicBezTo>
                    <a:cubicBezTo>
                      <a:pt x="3421" y="1616"/>
                      <a:pt x="3326" y="1521"/>
                      <a:pt x="3199" y="1521"/>
                    </a:cubicBezTo>
                    <a:lnTo>
                      <a:pt x="1932" y="1521"/>
                    </a:lnTo>
                    <a:lnTo>
                      <a:pt x="1932" y="222"/>
                    </a:lnTo>
                    <a:cubicBezTo>
                      <a:pt x="1932" y="96"/>
                      <a:pt x="1837" y="1"/>
                      <a:pt x="1711" y="1"/>
                    </a:cubicBezTo>
                    <a:close/>
                  </a:path>
                </a:pathLst>
              </a:custGeom>
              <a:ln w="3175"/>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endParaRPr/>
              </a:p>
            </p:txBody>
          </p:sp>
          <p:sp>
            <p:nvSpPr>
              <p:cNvPr id="1504" name="Google Shape;218;p14">
                <a:extLst>
                  <a:ext uri="{FF2B5EF4-FFF2-40B4-BE49-F238E27FC236}">
                    <a16:creationId xmlns:a16="http://schemas.microsoft.com/office/drawing/2014/main" xmlns="" id="{98BCF5E2-E4CB-4A5D-BB6C-390295264188}"/>
                  </a:ext>
                </a:extLst>
              </p:cNvPr>
              <p:cNvSpPr/>
              <p:nvPr/>
            </p:nvSpPr>
            <p:spPr>
              <a:xfrm>
                <a:off x="554009" y="2403421"/>
                <a:ext cx="291893" cy="302014"/>
              </a:xfrm>
              <a:custGeom>
                <a:avLst/>
                <a:gdLst/>
                <a:ahLst/>
                <a:cxnLst/>
                <a:rect l="l" t="t" r="r" b="b"/>
                <a:pathLst>
                  <a:path w="10959" h="11339" extrusionOk="0">
                    <a:moveTo>
                      <a:pt x="4498" y="444"/>
                    </a:moveTo>
                    <a:cubicBezTo>
                      <a:pt x="6746" y="444"/>
                      <a:pt x="8583" y="2249"/>
                      <a:pt x="8583" y="4498"/>
                    </a:cubicBezTo>
                    <a:cubicBezTo>
                      <a:pt x="8583" y="6746"/>
                      <a:pt x="6746" y="8583"/>
                      <a:pt x="4498" y="8583"/>
                    </a:cubicBezTo>
                    <a:cubicBezTo>
                      <a:pt x="2249" y="8583"/>
                      <a:pt x="444" y="6746"/>
                      <a:pt x="444" y="4498"/>
                    </a:cubicBezTo>
                    <a:cubicBezTo>
                      <a:pt x="444" y="2249"/>
                      <a:pt x="2249" y="444"/>
                      <a:pt x="4498" y="444"/>
                    </a:cubicBezTo>
                    <a:close/>
                    <a:moveTo>
                      <a:pt x="4498" y="1"/>
                    </a:moveTo>
                    <a:cubicBezTo>
                      <a:pt x="2027" y="1"/>
                      <a:pt x="1" y="2028"/>
                      <a:pt x="1" y="4498"/>
                    </a:cubicBezTo>
                    <a:cubicBezTo>
                      <a:pt x="1" y="7000"/>
                      <a:pt x="2027" y="8995"/>
                      <a:pt x="4498" y="8995"/>
                    </a:cubicBezTo>
                    <a:cubicBezTo>
                      <a:pt x="5574" y="8995"/>
                      <a:pt x="6588" y="8615"/>
                      <a:pt x="7379" y="7981"/>
                    </a:cubicBezTo>
                    <a:lnTo>
                      <a:pt x="10546" y="11275"/>
                    </a:lnTo>
                    <a:cubicBezTo>
                      <a:pt x="10610" y="11338"/>
                      <a:pt x="10641" y="11338"/>
                      <a:pt x="10705" y="11338"/>
                    </a:cubicBezTo>
                    <a:cubicBezTo>
                      <a:pt x="10768" y="11338"/>
                      <a:pt x="10831" y="11338"/>
                      <a:pt x="10863" y="11275"/>
                    </a:cubicBezTo>
                    <a:cubicBezTo>
                      <a:pt x="10958" y="11212"/>
                      <a:pt x="10958" y="11085"/>
                      <a:pt x="10863" y="10990"/>
                    </a:cubicBezTo>
                    <a:lnTo>
                      <a:pt x="7696" y="7696"/>
                    </a:lnTo>
                    <a:cubicBezTo>
                      <a:pt x="8488" y="6873"/>
                      <a:pt x="8995" y="5733"/>
                      <a:pt x="8995" y="4498"/>
                    </a:cubicBezTo>
                    <a:cubicBezTo>
                      <a:pt x="8995" y="2028"/>
                      <a:pt x="6968" y="1"/>
                      <a:pt x="4498" y="1"/>
                    </a:cubicBezTo>
                    <a:close/>
                  </a:path>
                </a:pathLst>
              </a:custGeom>
              <a:ln w="3175"/>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endParaRPr/>
              </a:p>
            </p:txBody>
          </p:sp>
        </p:grpSp>
      </p:grpSp>
      <p:sp>
        <p:nvSpPr>
          <p:cNvPr id="7" name="Прямоугольник 6"/>
          <p:cNvSpPr/>
          <p:nvPr/>
        </p:nvSpPr>
        <p:spPr>
          <a:xfrm>
            <a:off x="971600" y="908720"/>
            <a:ext cx="7920880" cy="923330"/>
          </a:xfrm>
          <a:prstGeom prst="rect">
            <a:avLst/>
          </a:prstGeom>
        </p:spPr>
        <p:txBody>
          <a:bodyPr wrap="square">
            <a:spAutoFit/>
          </a:bodyPr>
          <a:lstStyle/>
          <a:p>
            <a:r>
              <a:rPr lang="kk-KZ" dirty="0">
                <a:latin typeface="Times New Roman" pitchFamily="18" charset="0"/>
                <a:cs typeface="Times New Roman" pitchFamily="18" charset="0"/>
              </a:rPr>
              <a:t>56. Біліктілік санатын беру (растау) біліктілік сипаттамаларына және кәсіптік стандартқа сәйкес біліктілік санатынан өту мерзімдері мен бірізділік принциптерін сақтай отырып жүзеге асырылады: </a:t>
            </a:r>
            <a:endParaRPr lang="ru-RU" dirty="0">
              <a:latin typeface="Times New Roman" pitchFamily="18" charset="0"/>
              <a:cs typeface="Times New Roman" pitchFamily="18" charset="0"/>
            </a:endParaRPr>
          </a:p>
        </p:txBody>
      </p:sp>
      <p:pic>
        <p:nvPicPr>
          <p:cNvPr id="108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049" y="908720"/>
            <a:ext cx="433049"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316"/>
        <p:cNvGrpSpPr/>
        <p:nvPr/>
      </p:nvGrpSpPr>
      <p:grpSpPr>
        <a:xfrm>
          <a:off x="0" y="0"/>
          <a:ext cx="0" cy="0"/>
          <a:chOff x="0" y="0"/>
          <a:chExt cx="0" cy="0"/>
        </a:xfrm>
      </p:grpSpPr>
      <p:sp>
        <p:nvSpPr>
          <p:cNvPr id="27" name="Google Shape;320;p15">
            <a:extLst>
              <a:ext uri="{FF2B5EF4-FFF2-40B4-BE49-F238E27FC236}">
                <a16:creationId xmlns:a16="http://schemas.microsoft.com/office/drawing/2014/main" xmlns="" id="{9F5CD11B-6F9B-417C-83D1-BA30B31D916F}"/>
              </a:ext>
            </a:extLst>
          </p:cNvPr>
          <p:cNvSpPr/>
          <p:nvPr/>
        </p:nvSpPr>
        <p:spPr>
          <a:xfrm>
            <a:off x="670287" y="4108130"/>
            <a:ext cx="8410620" cy="942330"/>
          </a:xfrm>
          <a:custGeom>
            <a:avLst/>
            <a:gdLst/>
            <a:ahLst/>
            <a:cxnLst/>
            <a:rect l="l" t="t" r="r" b="b"/>
            <a:pathLst>
              <a:path w="107264" h="28997" extrusionOk="0">
                <a:moveTo>
                  <a:pt x="52586" y="0"/>
                </a:moveTo>
                <a:cubicBezTo>
                  <a:pt x="28872" y="0"/>
                  <a:pt x="4993" y="641"/>
                  <a:pt x="3326" y="2308"/>
                </a:cubicBezTo>
                <a:cubicBezTo>
                  <a:pt x="0" y="5634"/>
                  <a:pt x="5131" y="27358"/>
                  <a:pt x="6936" y="27929"/>
                </a:cubicBezTo>
                <a:cubicBezTo>
                  <a:pt x="9499" y="28710"/>
                  <a:pt x="23652" y="28997"/>
                  <a:pt x="40420" y="28997"/>
                </a:cubicBezTo>
                <a:cubicBezTo>
                  <a:pt x="67160" y="28997"/>
                  <a:pt x="100552" y="28266"/>
                  <a:pt x="104192" y="27643"/>
                </a:cubicBezTo>
                <a:cubicBezTo>
                  <a:pt x="107263" y="27137"/>
                  <a:pt x="103400" y="3322"/>
                  <a:pt x="100835" y="1517"/>
                </a:cubicBezTo>
                <a:cubicBezTo>
                  <a:pt x="99556" y="633"/>
                  <a:pt x="76152" y="0"/>
                  <a:pt x="52586" y="0"/>
                </a:cubicBezTo>
                <a:close/>
              </a:path>
            </a:pathLst>
          </a:custGeom>
          <a:solidFill>
            <a:srgbClr val="EFEFEF"/>
          </a:solidFill>
          <a:ln>
            <a:noFill/>
          </a:ln>
        </p:spPr>
        <p:txBody>
          <a:bodyPr spcFirstLastPara="1" wrap="square" lIns="91425" tIns="91425" rIns="91425" bIns="91425" anchor="ctr" anchorCtr="0">
            <a:noAutofit/>
          </a:bodyPr>
          <a:lstStyle/>
          <a:p>
            <a:pPr lvl="1"/>
            <a:r>
              <a:rPr lang="ru-RU" sz="1600" dirty="0"/>
              <a:t>3) </a:t>
            </a:r>
            <a:r>
              <a:rPr lang="ru-RU" sz="1600" dirty="0" err="1"/>
              <a:t>білім</a:t>
            </a:r>
            <a:r>
              <a:rPr lang="ru-RU" sz="1600" dirty="0"/>
              <a:t> беру </a:t>
            </a:r>
            <a:r>
              <a:rPr lang="ru-RU" sz="1600" dirty="0" err="1"/>
              <a:t>саласындағы</a:t>
            </a:r>
            <a:r>
              <a:rPr lang="ru-RU" sz="1600" dirty="0"/>
              <a:t> </a:t>
            </a:r>
            <a:r>
              <a:rPr lang="ru-RU" sz="1600" dirty="0" err="1"/>
              <a:t>уәкілетті</a:t>
            </a:r>
            <a:r>
              <a:rPr lang="ru-RU" sz="1600" dirty="0"/>
              <a:t> </a:t>
            </a:r>
            <a:r>
              <a:rPr lang="ru-RU" sz="1600" dirty="0" err="1"/>
              <a:t>органнан</a:t>
            </a:r>
            <a:r>
              <a:rPr lang="ru-RU" sz="1600" dirty="0"/>
              <a:t>, </a:t>
            </a:r>
            <a:r>
              <a:rPr lang="ru-RU" sz="1600" dirty="0" err="1"/>
              <a:t>білім</a:t>
            </a:r>
            <a:r>
              <a:rPr lang="ru-RU" sz="1600" dirty="0"/>
              <a:t> </a:t>
            </a:r>
            <a:r>
              <a:rPr lang="ru-RU" sz="1600" dirty="0" err="1"/>
              <a:t>беруді</a:t>
            </a:r>
            <a:r>
              <a:rPr lang="ru-RU" sz="1600" dirty="0"/>
              <a:t> </a:t>
            </a:r>
            <a:r>
              <a:rPr lang="ru-RU" sz="1600" dirty="0" err="1"/>
              <a:t>басқару</a:t>
            </a:r>
            <a:r>
              <a:rPr lang="ru-RU" sz="1600" dirty="0"/>
              <a:t> </a:t>
            </a:r>
            <a:r>
              <a:rPr lang="ru-RU" sz="1600" dirty="0" err="1"/>
              <a:t>органдарынан</a:t>
            </a:r>
            <a:r>
              <a:rPr lang="ru-RU" sz="1600" dirty="0"/>
              <a:t>, </a:t>
            </a:r>
            <a:r>
              <a:rPr lang="ru-RU" sz="1600" dirty="0" err="1"/>
              <a:t>әдістемелік</a:t>
            </a:r>
            <a:r>
              <a:rPr lang="ru-RU" sz="1600" dirty="0"/>
              <a:t> </a:t>
            </a:r>
            <a:r>
              <a:rPr lang="ru-RU" sz="1600" dirty="0" err="1"/>
              <a:t>кабинеттерден</a:t>
            </a:r>
            <a:r>
              <a:rPr lang="ru-RU" sz="1600" dirty="0"/>
              <a:t> (</a:t>
            </a:r>
            <a:r>
              <a:rPr lang="ru-RU" sz="1600" dirty="0" err="1"/>
              <a:t>орталықтардан</a:t>
            </a:r>
            <a:r>
              <a:rPr lang="ru-RU" sz="1600" dirty="0"/>
              <a:t>), </a:t>
            </a:r>
            <a:r>
              <a:rPr lang="ru-RU" sz="1600" dirty="0" err="1"/>
              <a:t>біліктілікті</a:t>
            </a:r>
            <a:r>
              <a:rPr lang="ru-RU" sz="1600" dirty="0"/>
              <a:t> </a:t>
            </a:r>
            <a:r>
              <a:rPr lang="ru-RU" sz="1600" dirty="0" err="1"/>
              <a:t>арттыру</a:t>
            </a:r>
            <a:r>
              <a:rPr lang="ru-RU" sz="1600" dirty="0"/>
              <a:t> </a:t>
            </a:r>
            <a:r>
              <a:rPr lang="ru-RU" sz="1600" dirty="0" err="1"/>
              <a:t>институттарынан</a:t>
            </a:r>
            <a:r>
              <a:rPr lang="ru-RU" sz="1600" dirty="0"/>
              <a:t> </a:t>
            </a:r>
            <a:r>
              <a:rPr lang="ru-RU" sz="1600" dirty="0" err="1"/>
              <a:t>білім</a:t>
            </a:r>
            <a:r>
              <a:rPr lang="ru-RU" sz="1600" dirty="0"/>
              <a:t> беру </a:t>
            </a:r>
            <a:r>
              <a:rPr lang="ru-RU" sz="1600" dirty="0" err="1"/>
              <a:t>ұйымдарына</a:t>
            </a:r>
            <a:r>
              <a:rPr lang="ru-RU" sz="1600" dirty="0"/>
              <a:t> </a:t>
            </a:r>
            <a:r>
              <a:rPr lang="ru-RU" sz="1600" dirty="0" err="1"/>
              <a:t>ауысқан</a:t>
            </a:r>
            <a:r>
              <a:rPr lang="ru-RU" sz="1600" dirty="0"/>
              <a:t> </a:t>
            </a:r>
            <a:r>
              <a:rPr lang="ru-RU" sz="1600" dirty="0" err="1"/>
              <a:t>тұлғаларға</a:t>
            </a:r>
            <a:r>
              <a:rPr lang="ru-RU" sz="1600" dirty="0"/>
              <a:t>;</a:t>
            </a:r>
            <a:endParaRPr sz="1600" dirty="0"/>
          </a:p>
        </p:txBody>
      </p:sp>
      <p:sp>
        <p:nvSpPr>
          <p:cNvPr id="26" name="Google Shape;320;p15">
            <a:extLst>
              <a:ext uri="{FF2B5EF4-FFF2-40B4-BE49-F238E27FC236}">
                <a16:creationId xmlns:a16="http://schemas.microsoft.com/office/drawing/2014/main" xmlns="" id="{1B1CE6B3-E715-4A4B-8C08-5917D512D330}"/>
              </a:ext>
            </a:extLst>
          </p:cNvPr>
          <p:cNvSpPr/>
          <p:nvPr/>
        </p:nvSpPr>
        <p:spPr>
          <a:xfrm>
            <a:off x="530993" y="2961404"/>
            <a:ext cx="8410620" cy="942330"/>
          </a:xfrm>
          <a:custGeom>
            <a:avLst/>
            <a:gdLst/>
            <a:ahLst/>
            <a:cxnLst/>
            <a:rect l="l" t="t" r="r" b="b"/>
            <a:pathLst>
              <a:path w="107264" h="28997" extrusionOk="0">
                <a:moveTo>
                  <a:pt x="52586" y="0"/>
                </a:moveTo>
                <a:cubicBezTo>
                  <a:pt x="28872" y="0"/>
                  <a:pt x="4993" y="641"/>
                  <a:pt x="3326" y="2308"/>
                </a:cubicBezTo>
                <a:cubicBezTo>
                  <a:pt x="0" y="5634"/>
                  <a:pt x="5131" y="27358"/>
                  <a:pt x="6936" y="27929"/>
                </a:cubicBezTo>
                <a:cubicBezTo>
                  <a:pt x="9499" y="28710"/>
                  <a:pt x="23652" y="28997"/>
                  <a:pt x="40420" y="28997"/>
                </a:cubicBezTo>
                <a:cubicBezTo>
                  <a:pt x="67160" y="28997"/>
                  <a:pt x="100552" y="28266"/>
                  <a:pt x="104192" y="27643"/>
                </a:cubicBezTo>
                <a:cubicBezTo>
                  <a:pt x="107263" y="27137"/>
                  <a:pt x="103400" y="3322"/>
                  <a:pt x="100835" y="1517"/>
                </a:cubicBezTo>
                <a:cubicBezTo>
                  <a:pt x="99556" y="633"/>
                  <a:pt x="76152" y="0"/>
                  <a:pt x="52586" y="0"/>
                </a:cubicBezTo>
                <a:close/>
              </a:path>
            </a:pathLst>
          </a:custGeom>
          <a:solidFill>
            <a:srgbClr val="EFEFEF"/>
          </a:solidFill>
          <a:ln>
            <a:noFill/>
          </a:ln>
        </p:spPr>
        <p:txBody>
          <a:bodyPr spcFirstLastPara="1" wrap="square" lIns="91425" tIns="91425" rIns="91425" bIns="91425" anchor="ctr" anchorCtr="0">
            <a:noAutofit/>
          </a:bodyPr>
          <a:lstStyle/>
          <a:p>
            <a:pPr lvl="1"/>
            <a:r>
              <a:rPr lang="ru-RU" sz="1600" dirty="0"/>
              <a:t>2) </a:t>
            </a:r>
            <a:r>
              <a:rPr lang="ru-RU" sz="1600" dirty="0" err="1"/>
              <a:t>жүктілігі</a:t>
            </a:r>
            <a:r>
              <a:rPr lang="ru-RU" sz="1600" dirty="0"/>
              <a:t> </a:t>
            </a:r>
            <a:r>
              <a:rPr lang="ru-RU" sz="1600" dirty="0" err="1"/>
              <a:t>және</a:t>
            </a:r>
            <a:r>
              <a:rPr lang="ru-RU" sz="1600" dirty="0"/>
              <a:t> </a:t>
            </a:r>
            <a:r>
              <a:rPr lang="ru-RU" sz="1600" dirty="0" err="1"/>
              <a:t>босануы</a:t>
            </a:r>
            <a:r>
              <a:rPr lang="ru-RU" sz="1600" dirty="0"/>
              <a:t>, бала </a:t>
            </a:r>
            <a:r>
              <a:rPr lang="ru-RU" sz="1600" dirty="0" err="1"/>
              <a:t>күтімі</a:t>
            </a:r>
            <a:r>
              <a:rPr lang="ru-RU" sz="1600" dirty="0"/>
              <a:t> </a:t>
            </a:r>
            <a:r>
              <a:rPr lang="ru-RU" sz="1600" dirty="0" err="1"/>
              <a:t>жөніндегі</a:t>
            </a:r>
            <a:r>
              <a:rPr lang="ru-RU" sz="1600" dirty="0"/>
              <a:t> </a:t>
            </a:r>
            <a:r>
              <a:rPr lang="ru-RU" sz="1600" dirty="0" err="1"/>
              <a:t>демалыстан</a:t>
            </a:r>
            <a:r>
              <a:rPr lang="ru-RU" sz="1600" dirty="0"/>
              <a:t> </a:t>
            </a:r>
            <a:r>
              <a:rPr lang="ru-RU" sz="1600" dirty="0" err="1"/>
              <a:t>шыққаннан</a:t>
            </a:r>
            <a:r>
              <a:rPr lang="ru-RU" sz="1600" dirty="0"/>
              <a:t> </a:t>
            </a:r>
            <a:r>
              <a:rPr lang="ru-RU" sz="1600" dirty="0" err="1"/>
              <a:t>кейін</a:t>
            </a:r>
            <a:r>
              <a:rPr lang="ru-RU" sz="1600" dirty="0"/>
              <a:t>, </a:t>
            </a:r>
            <a:r>
              <a:rPr lang="ru-RU" sz="1600" dirty="0" err="1"/>
              <a:t>оның</a:t>
            </a:r>
            <a:r>
              <a:rPr lang="ru-RU" sz="1600" dirty="0"/>
              <a:t> </a:t>
            </a:r>
            <a:r>
              <a:rPr lang="ru-RU" sz="1600" dirty="0" err="1"/>
              <a:t>ішінде</a:t>
            </a:r>
            <a:r>
              <a:rPr lang="ru-RU" sz="1600" dirty="0"/>
              <a:t> </a:t>
            </a:r>
            <a:r>
              <a:rPr lang="ru-RU" sz="1600" dirty="0" err="1"/>
              <a:t>жаңа</a:t>
            </a:r>
            <a:r>
              <a:rPr lang="ru-RU" sz="1600" dirty="0"/>
              <a:t> </a:t>
            </a:r>
            <a:r>
              <a:rPr lang="ru-RU" sz="1600" dirty="0" err="1"/>
              <a:t>туған</a:t>
            </a:r>
            <a:r>
              <a:rPr lang="ru-RU" sz="1600" dirty="0"/>
              <a:t> </a:t>
            </a:r>
            <a:r>
              <a:rPr lang="ru-RU" sz="1600" dirty="0" err="1"/>
              <a:t>баланы</a:t>
            </a:r>
            <a:r>
              <a:rPr lang="ru-RU" sz="1600" dirty="0"/>
              <a:t> (</a:t>
            </a:r>
            <a:r>
              <a:rPr lang="ru-RU" sz="1600" dirty="0" err="1"/>
              <a:t>балаларды</a:t>
            </a:r>
            <a:r>
              <a:rPr lang="ru-RU" sz="1600" dirty="0"/>
              <a:t>) </a:t>
            </a:r>
            <a:r>
              <a:rPr lang="ru-RU" sz="1600" dirty="0" err="1"/>
              <a:t>асырап</a:t>
            </a:r>
            <a:r>
              <a:rPr lang="ru-RU" sz="1600" dirty="0"/>
              <a:t> </a:t>
            </a:r>
            <a:r>
              <a:rPr lang="ru-RU" sz="1600" dirty="0" err="1"/>
              <a:t>алған</a:t>
            </a:r>
            <a:r>
              <a:rPr lang="ru-RU" sz="1600" dirty="0"/>
              <a:t> </a:t>
            </a:r>
            <a:r>
              <a:rPr lang="ru-RU" sz="1600" dirty="0" err="1"/>
              <a:t>қызметкерлер</a:t>
            </a:r>
            <a:r>
              <a:rPr lang="ru-RU" sz="1600" dirty="0"/>
              <a:t> </a:t>
            </a:r>
            <a:r>
              <a:rPr lang="ru-RU" sz="1600" dirty="0" err="1"/>
              <a:t>үшін</a:t>
            </a:r>
            <a:r>
              <a:rPr lang="ru-RU" sz="1600" dirty="0"/>
              <a:t> </a:t>
            </a:r>
            <a:r>
              <a:rPr lang="ru-RU" sz="1600" dirty="0" err="1"/>
              <a:t>ол</a:t>
            </a:r>
            <a:r>
              <a:rPr lang="ru-RU" sz="1600" dirty="0"/>
              <a:t> </a:t>
            </a:r>
            <a:r>
              <a:rPr lang="ru-RU" sz="1600" dirty="0" err="1"/>
              <a:t>үш</a:t>
            </a:r>
            <a:r>
              <a:rPr lang="ru-RU" sz="1600" dirty="0"/>
              <a:t> </a:t>
            </a:r>
            <a:r>
              <a:rPr lang="ru-RU" sz="1600" dirty="0" err="1"/>
              <a:t>жасқа</a:t>
            </a:r>
            <a:r>
              <a:rPr lang="ru-RU" sz="1600" dirty="0"/>
              <a:t> </a:t>
            </a:r>
            <a:r>
              <a:rPr lang="ru-RU" sz="1600" dirty="0" err="1"/>
              <a:t>толғанға</a:t>
            </a:r>
            <a:r>
              <a:rPr lang="ru-RU" sz="1600" dirty="0"/>
              <a:t> </a:t>
            </a:r>
            <a:r>
              <a:rPr lang="ru-RU" sz="1600" dirty="0" err="1"/>
              <a:t>дейін</a:t>
            </a:r>
            <a:r>
              <a:rPr lang="ru-RU" sz="1600" dirty="0"/>
              <a:t>;</a:t>
            </a:r>
            <a:endParaRPr sz="1600" dirty="0"/>
          </a:p>
        </p:txBody>
      </p:sp>
      <p:sp>
        <p:nvSpPr>
          <p:cNvPr id="320" name="Google Shape;320;p15"/>
          <p:cNvSpPr/>
          <p:nvPr/>
        </p:nvSpPr>
        <p:spPr>
          <a:xfrm>
            <a:off x="966712" y="1499582"/>
            <a:ext cx="8022202" cy="1316909"/>
          </a:xfrm>
          <a:custGeom>
            <a:avLst/>
            <a:gdLst/>
            <a:ahLst/>
            <a:cxnLst/>
            <a:rect l="l" t="t" r="r" b="b"/>
            <a:pathLst>
              <a:path w="107264" h="28997" extrusionOk="0">
                <a:moveTo>
                  <a:pt x="52586" y="0"/>
                </a:moveTo>
                <a:cubicBezTo>
                  <a:pt x="28872" y="0"/>
                  <a:pt x="4993" y="641"/>
                  <a:pt x="3326" y="2308"/>
                </a:cubicBezTo>
                <a:cubicBezTo>
                  <a:pt x="0" y="5634"/>
                  <a:pt x="5131" y="27358"/>
                  <a:pt x="6936" y="27929"/>
                </a:cubicBezTo>
                <a:cubicBezTo>
                  <a:pt x="9499" y="28710"/>
                  <a:pt x="23652" y="28997"/>
                  <a:pt x="40420" y="28997"/>
                </a:cubicBezTo>
                <a:cubicBezTo>
                  <a:pt x="67160" y="28997"/>
                  <a:pt x="100552" y="28266"/>
                  <a:pt x="104192" y="27643"/>
                </a:cubicBezTo>
                <a:cubicBezTo>
                  <a:pt x="107263" y="27137"/>
                  <a:pt x="103400" y="3322"/>
                  <a:pt x="100835" y="1517"/>
                </a:cubicBezTo>
                <a:cubicBezTo>
                  <a:pt x="99556" y="633"/>
                  <a:pt x="76152" y="0"/>
                  <a:pt x="52586" y="0"/>
                </a:cubicBezTo>
                <a:close/>
              </a:path>
            </a:pathLst>
          </a:custGeom>
          <a:solidFill>
            <a:srgbClr val="EFEFEF"/>
          </a:solidFill>
          <a:ln>
            <a:noFill/>
          </a:ln>
        </p:spPr>
        <p:txBody>
          <a:bodyPr spcFirstLastPara="1" wrap="square" lIns="91425" tIns="91425" rIns="91425" bIns="91425" anchor="ctr" anchorCtr="0">
            <a:noAutofit/>
          </a:bodyPr>
          <a:lstStyle/>
          <a:p>
            <a:pPr lvl="1"/>
            <a:r>
              <a:rPr lang="ru-RU" sz="1600" dirty="0"/>
              <a:t>1) </a:t>
            </a:r>
            <a:r>
              <a:rPr lang="ru-RU" sz="1600" dirty="0" err="1"/>
              <a:t>денсаулық</a:t>
            </a:r>
            <a:r>
              <a:rPr lang="ru-RU" sz="1600" dirty="0"/>
              <a:t> </a:t>
            </a:r>
            <a:r>
              <a:rPr lang="ru-RU" sz="1600" dirty="0" err="1"/>
              <a:t>сақтау</a:t>
            </a:r>
            <a:r>
              <a:rPr lang="ru-RU" sz="1600" dirty="0"/>
              <a:t> </a:t>
            </a:r>
            <a:r>
              <a:rPr lang="ru-RU" sz="1600" dirty="0" err="1"/>
              <a:t>саласындағы</a:t>
            </a:r>
            <a:r>
              <a:rPr lang="ru-RU" sz="1600" dirty="0"/>
              <a:t> </a:t>
            </a:r>
            <a:r>
              <a:rPr lang="ru-RU" sz="1600" dirty="0" err="1"/>
              <a:t>уәкілетті</a:t>
            </a:r>
            <a:r>
              <a:rPr lang="ru-RU" sz="1600" dirty="0"/>
              <a:t> орган </a:t>
            </a:r>
            <a:r>
              <a:rPr lang="ru-RU" sz="1600" dirty="0" err="1"/>
              <a:t>бекіткен</a:t>
            </a:r>
            <a:r>
              <a:rPr lang="ru-RU" sz="1600" dirty="0"/>
              <a:t> </a:t>
            </a:r>
            <a:r>
              <a:rPr lang="ru-RU" sz="1600" dirty="0" err="1"/>
              <a:t>әлеуметтік</a:t>
            </a:r>
            <a:r>
              <a:rPr lang="ru-RU" sz="1600" dirty="0"/>
              <a:t> </a:t>
            </a:r>
            <a:r>
              <a:rPr lang="ru-RU" sz="1600" dirty="0" err="1"/>
              <a:t>маңызы</a:t>
            </a:r>
            <a:r>
              <a:rPr lang="ru-RU" sz="1600" dirty="0"/>
              <a:t> бар </a:t>
            </a:r>
            <a:r>
              <a:rPr lang="ru-RU" sz="1600" dirty="0" err="1"/>
              <a:t>аурулар</a:t>
            </a:r>
            <a:r>
              <a:rPr lang="ru-RU" sz="1600" dirty="0"/>
              <a:t> мен </a:t>
            </a:r>
            <a:r>
              <a:rPr lang="ru-RU" sz="1600" dirty="0" err="1"/>
              <a:t>айналасындағыларға</a:t>
            </a:r>
            <a:r>
              <a:rPr lang="ru-RU" sz="1600" dirty="0"/>
              <a:t> </a:t>
            </a:r>
            <a:r>
              <a:rPr lang="ru-RU" sz="1600" dirty="0" err="1"/>
              <a:t>қауіп</a:t>
            </a:r>
            <a:r>
              <a:rPr lang="ru-RU" sz="1600" dirty="0"/>
              <a:t> </a:t>
            </a:r>
            <a:r>
              <a:rPr lang="ru-RU" sz="1600" dirty="0" err="1"/>
              <a:t>төндіретін</a:t>
            </a:r>
            <a:r>
              <a:rPr lang="ru-RU" sz="1600" dirty="0"/>
              <a:t> </a:t>
            </a:r>
            <a:r>
              <a:rPr lang="ru-RU" sz="1600" dirty="0" err="1"/>
              <a:t>аурулар</a:t>
            </a:r>
            <a:r>
              <a:rPr lang="ru-RU" sz="1600" dirty="0"/>
              <a:t> </a:t>
            </a:r>
            <a:r>
              <a:rPr lang="ru-RU" sz="1600" dirty="0" err="1"/>
              <a:t>тізбесіне</a:t>
            </a:r>
            <a:r>
              <a:rPr lang="ru-RU" sz="1600" dirty="0"/>
              <a:t> </a:t>
            </a:r>
            <a:r>
              <a:rPr lang="ru-RU" sz="1600" dirty="0" err="1"/>
              <a:t>енгізілген</a:t>
            </a:r>
            <a:r>
              <a:rPr lang="ru-RU" sz="1600" dirty="0"/>
              <a:t> </a:t>
            </a:r>
            <a:r>
              <a:rPr lang="ru-RU" sz="1600" dirty="0" err="1"/>
              <a:t>аурулар</a:t>
            </a:r>
            <a:r>
              <a:rPr lang="ru-RU" sz="1600" dirty="0"/>
              <a:t> </a:t>
            </a:r>
            <a:r>
              <a:rPr lang="ru-RU" sz="1600" dirty="0" err="1"/>
              <a:t>болған</a:t>
            </a:r>
            <a:r>
              <a:rPr lang="ru-RU" sz="1600" dirty="0"/>
              <a:t> </a:t>
            </a:r>
            <a:r>
              <a:rPr lang="ru-RU" sz="1600" dirty="0" err="1"/>
              <a:t>кезде</a:t>
            </a:r>
            <a:r>
              <a:rPr lang="ru-RU" sz="1600" dirty="0"/>
              <a:t> </a:t>
            </a:r>
            <a:r>
              <a:rPr lang="ru-RU" sz="1600" dirty="0" err="1"/>
              <a:t>еңбекке</a:t>
            </a:r>
            <a:r>
              <a:rPr lang="ru-RU" sz="1600" dirty="0"/>
              <a:t> </a:t>
            </a:r>
            <a:r>
              <a:rPr lang="ru-RU" sz="1600" dirty="0" err="1"/>
              <a:t>уақытша</a:t>
            </a:r>
            <a:r>
              <a:rPr lang="ru-RU" sz="1600" dirty="0"/>
              <a:t> </a:t>
            </a:r>
            <a:r>
              <a:rPr lang="ru-RU" sz="1600" dirty="0" err="1"/>
              <a:t>жарамсыздық</a:t>
            </a:r>
            <a:r>
              <a:rPr lang="ru-RU" sz="1600" dirty="0"/>
              <a:t> </a:t>
            </a:r>
            <a:r>
              <a:rPr lang="ru-RU" sz="1600" dirty="0" err="1"/>
              <a:t>кезінде</a:t>
            </a:r>
            <a:r>
              <a:rPr lang="ru-RU" sz="1600" dirty="0" smtClean="0"/>
              <a:t>;</a:t>
            </a:r>
            <a:endParaRPr lang="ru-RU" sz="1600" dirty="0"/>
          </a:p>
        </p:txBody>
      </p:sp>
      <p:sp>
        <p:nvSpPr>
          <p:cNvPr id="323" name="Google Shape;323;p15"/>
          <p:cNvSpPr/>
          <p:nvPr/>
        </p:nvSpPr>
        <p:spPr>
          <a:xfrm>
            <a:off x="397161" y="1716541"/>
            <a:ext cx="631946" cy="631946"/>
          </a:xfrm>
          <a:custGeom>
            <a:avLst/>
            <a:gdLst/>
            <a:ahLst/>
            <a:cxnLst/>
            <a:rect l="l" t="t" r="r" b="b"/>
            <a:pathLst>
              <a:path w="19446" h="19446" extrusionOk="0">
                <a:moveTo>
                  <a:pt x="9723" y="1"/>
                </a:moveTo>
                <a:cubicBezTo>
                  <a:pt x="4371" y="1"/>
                  <a:pt x="1" y="4371"/>
                  <a:pt x="1" y="9723"/>
                </a:cubicBezTo>
                <a:cubicBezTo>
                  <a:pt x="1" y="15075"/>
                  <a:pt x="4371" y="19445"/>
                  <a:pt x="9723" y="19445"/>
                </a:cubicBezTo>
                <a:cubicBezTo>
                  <a:pt x="15075" y="19445"/>
                  <a:pt x="19446" y="15075"/>
                  <a:pt x="19446" y="9723"/>
                </a:cubicBezTo>
                <a:cubicBezTo>
                  <a:pt x="19446" y="4371"/>
                  <a:pt x="15075" y="1"/>
                  <a:pt x="9723" y="1"/>
                </a:cubicBezTo>
                <a:close/>
              </a:path>
            </a:pathLst>
          </a:custGeom>
          <a:solidFill>
            <a:srgbClr val="222831"/>
          </a:solidFill>
          <a:ln>
            <a:noFill/>
          </a:ln>
        </p:spPr>
        <p:txBody>
          <a:bodyPr spcFirstLastPara="1" wrap="square" lIns="91425" tIns="91425" rIns="91425" bIns="91425" anchor="ctr" anchorCtr="0">
            <a:noAutofit/>
          </a:bodyPr>
          <a:lstStyle/>
          <a:p>
            <a:endParaRPr/>
          </a:p>
        </p:txBody>
      </p:sp>
      <p:sp>
        <p:nvSpPr>
          <p:cNvPr id="324" name="Google Shape;324;p15"/>
          <p:cNvSpPr/>
          <p:nvPr/>
        </p:nvSpPr>
        <p:spPr>
          <a:xfrm>
            <a:off x="467161" y="1949077"/>
            <a:ext cx="293322" cy="251693"/>
          </a:xfrm>
          <a:custGeom>
            <a:avLst/>
            <a:gdLst/>
            <a:ahLst/>
            <a:cxnLst/>
            <a:rect l="l" t="t" r="r" b="b"/>
            <a:pathLst>
              <a:path w="9026" h="7745" extrusionOk="0">
                <a:moveTo>
                  <a:pt x="4845" y="0"/>
                </a:moveTo>
                <a:cubicBezTo>
                  <a:pt x="4606" y="0"/>
                  <a:pt x="4363" y="16"/>
                  <a:pt x="4117" y="49"/>
                </a:cubicBezTo>
                <a:cubicBezTo>
                  <a:pt x="1774" y="365"/>
                  <a:pt x="0" y="2075"/>
                  <a:pt x="222" y="3912"/>
                </a:cubicBezTo>
                <a:cubicBezTo>
                  <a:pt x="317" y="4704"/>
                  <a:pt x="760" y="5401"/>
                  <a:pt x="1457" y="5907"/>
                </a:cubicBezTo>
                <a:lnTo>
                  <a:pt x="1014" y="7744"/>
                </a:lnTo>
                <a:lnTo>
                  <a:pt x="2819" y="6541"/>
                </a:lnTo>
                <a:cubicBezTo>
                  <a:pt x="3225" y="6663"/>
                  <a:pt x="3657" y="6719"/>
                  <a:pt x="4115" y="6719"/>
                </a:cubicBezTo>
                <a:cubicBezTo>
                  <a:pt x="4372" y="6719"/>
                  <a:pt x="4636" y="6702"/>
                  <a:pt x="4909" y="6667"/>
                </a:cubicBezTo>
                <a:cubicBezTo>
                  <a:pt x="7284" y="6382"/>
                  <a:pt x="9026" y="4641"/>
                  <a:pt x="8804" y="2804"/>
                </a:cubicBezTo>
                <a:cubicBezTo>
                  <a:pt x="8634" y="1186"/>
                  <a:pt x="6911" y="0"/>
                  <a:pt x="4845" y="0"/>
                </a:cubicBezTo>
                <a:close/>
              </a:path>
            </a:pathLst>
          </a:custGeom>
          <a:solidFill>
            <a:srgbClr val="F2A365"/>
          </a:solidFill>
          <a:ln>
            <a:noFill/>
          </a:ln>
        </p:spPr>
        <p:txBody>
          <a:bodyPr spcFirstLastPara="1" wrap="square" lIns="91425" tIns="91425" rIns="91425" bIns="91425" anchor="ctr" anchorCtr="0">
            <a:noAutofit/>
          </a:bodyPr>
          <a:lstStyle/>
          <a:p>
            <a:endParaRPr/>
          </a:p>
        </p:txBody>
      </p:sp>
      <p:sp>
        <p:nvSpPr>
          <p:cNvPr id="325" name="Google Shape;325;p15"/>
          <p:cNvSpPr/>
          <p:nvPr/>
        </p:nvSpPr>
        <p:spPr>
          <a:xfrm>
            <a:off x="640048" y="1902345"/>
            <a:ext cx="294395" cy="260338"/>
          </a:xfrm>
          <a:custGeom>
            <a:avLst/>
            <a:gdLst/>
            <a:ahLst/>
            <a:cxnLst/>
            <a:rect l="l" t="t" r="r" b="b"/>
            <a:pathLst>
              <a:path w="9059" h="8011" extrusionOk="0">
                <a:moveTo>
                  <a:pt x="4151" y="0"/>
                </a:moveTo>
                <a:cubicBezTo>
                  <a:pt x="2152" y="0"/>
                  <a:pt x="477" y="1103"/>
                  <a:pt x="254" y="2722"/>
                </a:cubicBezTo>
                <a:cubicBezTo>
                  <a:pt x="1" y="4558"/>
                  <a:pt x="1711" y="6300"/>
                  <a:pt x="4054" y="6680"/>
                </a:cubicBezTo>
                <a:cubicBezTo>
                  <a:pt x="4339" y="6716"/>
                  <a:pt x="4615" y="6734"/>
                  <a:pt x="4884" y="6734"/>
                </a:cubicBezTo>
                <a:cubicBezTo>
                  <a:pt x="5332" y="6734"/>
                  <a:pt x="5760" y="6684"/>
                  <a:pt x="6176" y="6585"/>
                </a:cubicBezTo>
                <a:lnTo>
                  <a:pt x="8108" y="8010"/>
                </a:lnTo>
                <a:lnTo>
                  <a:pt x="7538" y="5952"/>
                </a:lnTo>
                <a:cubicBezTo>
                  <a:pt x="8235" y="5477"/>
                  <a:pt x="8678" y="4812"/>
                  <a:pt x="8805" y="4020"/>
                </a:cubicBezTo>
                <a:cubicBezTo>
                  <a:pt x="9058" y="2183"/>
                  <a:pt x="7348" y="410"/>
                  <a:pt x="4973" y="62"/>
                </a:cubicBezTo>
                <a:cubicBezTo>
                  <a:pt x="4695" y="20"/>
                  <a:pt x="4420" y="0"/>
                  <a:pt x="415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6" name="Google Shape;326;p15"/>
          <p:cNvSpPr/>
          <p:nvPr/>
        </p:nvSpPr>
        <p:spPr>
          <a:xfrm>
            <a:off x="641088" y="1953723"/>
            <a:ext cx="115301" cy="155436"/>
          </a:xfrm>
          <a:custGeom>
            <a:avLst/>
            <a:gdLst/>
            <a:ahLst/>
            <a:cxnLst/>
            <a:rect l="l" t="t" r="r" b="b"/>
            <a:pathLst>
              <a:path w="3548" h="4783" extrusionOk="0">
                <a:moveTo>
                  <a:pt x="665" y="1"/>
                </a:moveTo>
                <a:cubicBezTo>
                  <a:pt x="412" y="381"/>
                  <a:pt x="222" y="792"/>
                  <a:pt x="190" y="1267"/>
                </a:cubicBezTo>
                <a:cubicBezTo>
                  <a:pt x="0" y="2724"/>
                  <a:pt x="1140" y="4149"/>
                  <a:pt x="2819" y="4783"/>
                </a:cubicBezTo>
                <a:cubicBezTo>
                  <a:pt x="3294" y="4149"/>
                  <a:pt x="3547" y="3421"/>
                  <a:pt x="3452" y="2661"/>
                </a:cubicBezTo>
                <a:cubicBezTo>
                  <a:pt x="3294" y="1362"/>
                  <a:pt x="2186" y="349"/>
                  <a:pt x="665" y="1"/>
                </a:cubicBez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327" name="Google Shape;327;p15"/>
          <p:cNvSpPr/>
          <p:nvPr/>
        </p:nvSpPr>
        <p:spPr>
          <a:xfrm>
            <a:off x="231495" y="4233401"/>
            <a:ext cx="630939" cy="631946"/>
          </a:xfrm>
          <a:custGeom>
            <a:avLst/>
            <a:gdLst/>
            <a:ahLst/>
            <a:cxnLst/>
            <a:rect l="l" t="t" r="r" b="b"/>
            <a:pathLst>
              <a:path w="19415" h="19446" extrusionOk="0">
                <a:moveTo>
                  <a:pt x="9723" y="1"/>
                </a:moveTo>
                <a:cubicBezTo>
                  <a:pt x="4340" y="1"/>
                  <a:pt x="1" y="4371"/>
                  <a:pt x="1" y="9723"/>
                </a:cubicBezTo>
                <a:cubicBezTo>
                  <a:pt x="1" y="15075"/>
                  <a:pt x="4340" y="19445"/>
                  <a:pt x="9723" y="19445"/>
                </a:cubicBezTo>
                <a:cubicBezTo>
                  <a:pt x="15075" y="19445"/>
                  <a:pt x="19414" y="15075"/>
                  <a:pt x="19414" y="9723"/>
                </a:cubicBezTo>
                <a:cubicBezTo>
                  <a:pt x="19414" y="4371"/>
                  <a:pt x="15075" y="1"/>
                  <a:pt x="9723" y="1"/>
                </a:cubicBezTo>
                <a:close/>
              </a:path>
            </a:pathLst>
          </a:custGeom>
          <a:solidFill>
            <a:srgbClr val="222831"/>
          </a:solidFill>
          <a:ln>
            <a:noFill/>
          </a:ln>
        </p:spPr>
        <p:txBody>
          <a:bodyPr spcFirstLastPara="1" wrap="square" lIns="91425" tIns="91425" rIns="91425" bIns="91425" anchor="ctr" anchorCtr="0">
            <a:noAutofit/>
          </a:bodyPr>
          <a:lstStyle/>
          <a:p>
            <a:endParaRPr/>
          </a:p>
        </p:txBody>
      </p:sp>
      <p:sp>
        <p:nvSpPr>
          <p:cNvPr id="328" name="Google Shape;328;p15"/>
          <p:cNvSpPr/>
          <p:nvPr/>
        </p:nvSpPr>
        <p:spPr>
          <a:xfrm>
            <a:off x="374549" y="4369858"/>
            <a:ext cx="301577" cy="385810"/>
          </a:xfrm>
          <a:custGeom>
            <a:avLst/>
            <a:gdLst/>
            <a:ahLst/>
            <a:cxnLst/>
            <a:rect l="l" t="t" r="r" b="b"/>
            <a:pathLst>
              <a:path w="9280" h="11872" extrusionOk="0">
                <a:moveTo>
                  <a:pt x="5062" y="1"/>
                </a:moveTo>
                <a:cubicBezTo>
                  <a:pt x="4809" y="1"/>
                  <a:pt x="4565" y="17"/>
                  <a:pt x="4340" y="45"/>
                </a:cubicBezTo>
                <a:cubicBezTo>
                  <a:pt x="2534" y="235"/>
                  <a:pt x="1521" y="1470"/>
                  <a:pt x="1331" y="2547"/>
                </a:cubicBezTo>
                <a:cubicBezTo>
                  <a:pt x="1331" y="2547"/>
                  <a:pt x="1331" y="4510"/>
                  <a:pt x="1046" y="4922"/>
                </a:cubicBezTo>
                <a:cubicBezTo>
                  <a:pt x="793" y="5334"/>
                  <a:pt x="1" y="6506"/>
                  <a:pt x="349" y="6696"/>
                </a:cubicBezTo>
                <a:cubicBezTo>
                  <a:pt x="465" y="6763"/>
                  <a:pt x="630" y="6787"/>
                  <a:pt x="805" y="6787"/>
                </a:cubicBezTo>
                <a:cubicBezTo>
                  <a:pt x="1203" y="6787"/>
                  <a:pt x="1648" y="6664"/>
                  <a:pt x="1648" y="6664"/>
                </a:cubicBezTo>
                <a:lnTo>
                  <a:pt x="1648" y="6664"/>
                </a:lnTo>
                <a:cubicBezTo>
                  <a:pt x="1648" y="6664"/>
                  <a:pt x="1426" y="8437"/>
                  <a:pt x="2313" y="8659"/>
                </a:cubicBezTo>
                <a:cubicBezTo>
                  <a:pt x="3231" y="8849"/>
                  <a:pt x="3801" y="8912"/>
                  <a:pt x="3801" y="8912"/>
                </a:cubicBezTo>
                <a:lnTo>
                  <a:pt x="3801" y="11509"/>
                </a:lnTo>
                <a:cubicBezTo>
                  <a:pt x="3801" y="11509"/>
                  <a:pt x="4579" y="11871"/>
                  <a:pt x="5584" y="11871"/>
                </a:cubicBezTo>
                <a:cubicBezTo>
                  <a:pt x="6124" y="11871"/>
                  <a:pt x="6730" y="11767"/>
                  <a:pt x="7316" y="11446"/>
                </a:cubicBezTo>
                <a:lnTo>
                  <a:pt x="7221" y="8659"/>
                </a:lnTo>
                <a:cubicBezTo>
                  <a:pt x="7221" y="8659"/>
                  <a:pt x="9280" y="8026"/>
                  <a:pt x="9185" y="4510"/>
                </a:cubicBezTo>
                <a:cubicBezTo>
                  <a:pt x="9102" y="825"/>
                  <a:pt x="6837" y="1"/>
                  <a:pt x="506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9" name="Google Shape;329;p15"/>
          <p:cNvSpPr/>
          <p:nvPr/>
        </p:nvSpPr>
        <p:spPr>
          <a:xfrm>
            <a:off x="434247" y="4401154"/>
            <a:ext cx="190435" cy="110167"/>
          </a:xfrm>
          <a:custGeom>
            <a:avLst/>
            <a:gdLst/>
            <a:ahLst/>
            <a:cxnLst/>
            <a:rect l="l" t="t" r="r" b="b"/>
            <a:pathLst>
              <a:path w="5860" h="3390" extrusionOk="0">
                <a:moveTo>
                  <a:pt x="2845" y="0"/>
                </a:moveTo>
                <a:cubicBezTo>
                  <a:pt x="2561" y="0"/>
                  <a:pt x="731" y="54"/>
                  <a:pt x="381" y="1426"/>
                </a:cubicBezTo>
                <a:cubicBezTo>
                  <a:pt x="1" y="2882"/>
                  <a:pt x="1394" y="3389"/>
                  <a:pt x="2883" y="3389"/>
                </a:cubicBezTo>
                <a:cubicBezTo>
                  <a:pt x="4529" y="3389"/>
                  <a:pt x="5860" y="3041"/>
                  <a:pt x="5860" y="2186"/>
                </a:cubicBezTo>
                <a:cubicBezTo>
                  <a:pt x="5860" y="1046"/>
                  <a:pt x="5575" y="32"/>
                  <a:pt x="2883" y="1"/>
                </a:cubicBezTo>
                <a:cubicBezTo>
                  <a:pt x="2883" y="1"/>
                  <a:pt x="2870" y="0"/>
                  <a:pt x="2845" y="0"/>
                </a:cubicBezTo>
                <a:close/>
              </a:path>
            </a:pathLst>
          </a:custGeom>
          <a:solidFill>
            <a:srgbClr val="F2A365"/>
          </a:solidFill>
          <a:ln>
            <a:noFill/>
          </a:ln>
        </p:spPr>
        <p:txBody>
          <a:bodyPr spcFirstLastPara="1" wrap="square" lIns="91425" tIns="91425" rIns="91425" bIns="91425" anchor="ctr" anchorCtr="0">
            <a:noAutofit/>
          </a:bodyPr>
          <a:lstStyle/>
          <a:p>
            <a:endParaRPr/>
          </a:p>
        </p:txBody>
      </p:sp>
      <p:sp>
        <p:nvSpPr>
          <p:cNvPr id="330" name="Google Shape;330;p15"/>
          <p:cNvSpPr/>
          <p:nvPr/>
        </p:nvSpPr>
        <p:spPr>
          <a:xfrm>
            <a:off x="176901" y="3093971"/>
            <a:ext cx="630939" cy="630907"/>
          </a:xfrm>
          <a:custGeom>
            <a:avLst/>
            <a:gdLst/>
            <a:ahLst/>
            <a:cxnLst/>
            <a:rect l="l" t="t" r="r" b="b"/>
            <a:pathLst>
              <a:path w="19415" h="19414" extrusionOk="0">
                <a:moveTo>
                  <a:pt x="9723" y="0"/>
                </a:moveTo>
                <a:cubicBezTo>
                  <a:pt x="4340" y="0"/>
                  <a:pt x="1" y="4339"/>
                  <a:pt x="1" y="9691"/>
                </a:cubicBezTo>
                <a:cubicBezTo>
                  <a:pt x="1" y="15075"/>
                  <a:pt x="4340" y="19413"/>
                  <a:pt x="9723" y="19413"/>
                </a:cubicBezTo>
                <a:cubicBezTo>
                  <a:pt x="15075" y="19413"/>
                  <a:pt x="19414" y="15075"/>
                  <a:pt x="19414" y="9691"/>
                </a:cubicBezTo>
                <a:cubicBezTo>
                  <a:pt x="19414" y="4339"/>
                  <a:pt x="15075" y="0"/>
                  <a:pt x="9723" y="0"/>
                </a:cubicBezTo>
                <a:close/>
              </a:path>
            </a:pathLst>
          </a:custGeom>
          <a:solidFill>
            <a:srgbClr val="30475E"/>
          </a:solidFill>
          <a:ln>
            <a:noFill/>
          </a:ln>
        </p:spPr>
        <p:txBody>
          <a:bodyPr spcFirstLastPara="1" wrap="square" lIns="91425" tIns="91425" rIns="91425" bIns="91425" anchor="ctr" anchorCtr="0">
            <a:noAutofit/>
          </a:bodyPr>
          <a:lstStyle/>
          <a:p>
            <a:endParaRPr/>
          </a:p>
        </p:txBody>
      </p:sp>
      <p:sp>
        <p:nvSpPr>
          <p:cNvPr id="331" name="Google Shape;331;p15"/>
          <p:cNvSpPr/>
          <p:nvPr/>
        </p:nvSpPr>
        <p:spPr>
          <a:xfrm>
            <a:off x="270558" y="3341991"/>
            <a:ext cx="260435" cy="260402"/>
          </a:xfrm>
          <a:custGeom>
            <a:avLst/>
            <a:gdLst/>
            <a:ahLst/>
            <a:cxnLst/>
            <a:rect l="l" t="t" r="r" b="b"/>
            <a:pathLst>
              <a:path w="8014" h="8013" extrusionOk="0">
                <a:moveTo>
                  <a:pt x="3991" y="2312"/>
                </a:moveTo>
                <a:cubicBezTo>
                  <a:pt x="4941" y="2312"/>
                  <a:pt x="5670" y="3072"/>
                  <a:pt x="5670" y="3991"/>
                </a:cubicBezTo>
                <a:cubicBezTo>
                  <a:pt x="5670" y="4941"/>
                  <a:pt x="4941" y="5669"/>
                  <a:pt x="3991" y="5669"/>
                </a:cubicBezTo>
                <a:cubicBezTo>
                  <a:pt x="3073" y="5669"/>
                  <a:pt x="2313" y="4909"/>
                  <a:pt x="2313" y="3991"/>
                </a:cubicBezTo>
                <a:cubicBezTo>
                  <a:pt x="2313" y="3072"/>
                  <a:pt x="3073" y="2312"/>
                  <a:pt x="3991" y="2312"/>
                </a:cubicBezTo>
                <a:close/>
                <a:moveTo>
                  <a:pt x="3769" y="1"/>
                </a:moveTo>
                <a:cubicBezTo>
                  <a:pt x="3579" y="1"/>
                  <a:pt x="3453" y="127"/>
                  <a:pt x="3453" y="317"/>
                </a:cubicBezTo>
                <a:lnTo>
                  <a:pt x="3453" y="1489"/>
                </a:lnTo>
                <a:cubicBezTo>
                  <a:pt x="3136" y="1584"/>
                  <a:pt x="2883" y="1679"/>
                  <a:pt x="2629" y="1837"/>
                </a:cubicBezTo>
                <a:lnTo>
                  <a:pt x="1806" y="1014"/>
                </a:lnTo>
                <a:cubicBezTo>
                  <a:pt x="1743" y="951"/>
                  <a:pt x="1656" y="919"/>
                  <a:pt x="1568" y="919"/>
                </a:cubicBezTo>
                <a:cubicBezTo>
                  <a:pt x="1481" y="919"/>
                  <a:pt x="1394" y="951"/>
                  <a:pt x="1331" y="1014"/>
                </a:cubicBezTo>
                <a:lnTo>
                  <a:pt x="1014" y="1331"/>
                </a:lnTo>
                <a:cubicBezTo>
                  <a:pt x="888" y="1457"/>
                  <a:pt x="888" y="1679"/>
                  <a:pt x="1014" y="1806"/>
                </a:cubicBezTo>
                <a:lnTo>
                  <a:pt x="1838" y="2629"/>
                </a:lnTo>
                <a:cubicBezTo>
                  <a:pt x="1679" y="2882"/>
                  <a:pt x="1584" y="3136"/>
                  <a:pt x="1489" y="3452"/>
                </a:cubicBezTo>
                <a:lnTo>
                  <a:pt x="318" y="3452"/>
                </a:lnTo>
                <a:cubicBezTo>
                  <a:pt x="128" y="3452"/>
                  <a:pt x="1" y="3579"/>
                  <a:pt x="1" y="3769"/>
                </a:cubicBezTo>
                <a:lnTo>
                  <a:pt x="1" y="4244"/>
                </a:lnTo>
                <a:cubicBezTo>
                  <a:pt x="1" y="4403"/>
                  <a:pt x="128" y="4561"/>
                  <a:pt x="318" y="4561"/>
                </a:cubicBezTo>
                <a:lnTo>
                  <a:pt x="1489" y="4561"/>
                </a:lnTo>
                <a:cubicBezTo>
                  <a:pt x="1553" y="4846"/>
                  <a:pt x="1679" y="5131"/>
                  <a:pt x="1838" y="5353"/>
                </a:cubicBezTo>
                <a:lnTo>
                  <a:pt x="1014" y="6208"/>
                </a:lnTo>
                <a:cubicBezTo>
                  <a:pt x="888" y="6334"/>
                  <a:pt x="888" y="6524"/>
                  <a:pt x="1014" y="6651"/>
                </a:cubicBezTo>
                <a:lnTo>
                  <a:pt x="1331" y="6999"/>
                </a:lnTo>
                <a:cubicBezTo>
                  <a:pt x="1394" y="7063"/>
                  <a:pt x="1481" y="7094"/>
                  <a:pt x="1568" y="7094"/>
                </a:cubicBezTo>
                <a:cubicBezTo>
                  <a:pt x="1656" y="7094"/>
                  <a:pt x="1743" y="7063"/>
                  <a:pt x="1806" y="6999"/>
                </a:cubicBezTo>
                <a:lnTo>
                  <a:pt x="2629" y="6144"/>
                </a:lnTo>
                <a:cubicBezTo>
                  <a:pt x="2883" y="6303"/>
                  <a:pt x="3136" y="6429"/>
                  <a:pt x="3453" y="6493"/>
                </a:cubicBezTo>
                <a:lnTo>
                  <a:pt x="3453" y="7664"/>
                </a:lnTo>
                <a:cubicBezTo>
                  <a:pt x="3453" y="7854"/>
                  <a:pt x="3579" y="8013"/>
                  <a:pt x="3769" y="8013"/>
                </a:cubicBezTo>
                <a:lnTo>
                  <a:pt x="4245" y="8013"/>
                </a:lnTo>
                <a:cubicBezTo>
                  <a:pt x="4403" y="8013"/>
                  <a:pt x="4561" y="7854"/>
                  <a:pt x="4561" y="7664"/>
                </a:cubicBezTo>
                <a:lnTo>
                  <a:pt x="4561" y="6493"/>
                </a:lnTo>
                <a:cubicBezTo>
                  <a:pt x="4846" y="6429"/>
                  <a:pt x="5131" y="6303"/>
                  <a:pt x="5385" y="6144"/>
                </a:cubicBezTo>
                <a:lnTo>
                  <a:pt x="6208" y="6999"/>
                </a:lnTo>
                <a:cubicBezTo>
                  <a:pt x="6271" y="7063"/>
                  <a:pt x="6351" y="7094"/>
                  <a:pt x="6430" y="7094"/>
                </a:cubicBezTo>
                <a:cubicBezTo>
                  <a:pt x="6509" y="7094"/>
                  <a:pt x="6588" y="7063"/>
                  <a:pt x="6651" y="6999"/>
                </a:cubicBezTo>
                <a:lnTo>
                  <a:pt x="7000" y="6651"/>
                </a:lnTo>
                <a:cubicBezTo>
                  <a:pt x="7126" y="6524"/>
                  <a:pt x="7126" y="6334"/>
                  <a:pt x="7000" y="6208"/>
                </a:cubicBezTo>
                <a:lnTo>
                  <a:pt x="6176" y="5353"/>
                </a:lnTo>
                <a:cubicBezTo>
                  <a:pt x="6303" y="5131"/>
                  <a:pt x="6430" y="4846"/>
                  <a:pt x="6493" y="4561"/>
                </a:cubicBezTo>
                <a:lnTo>
                  <a:pt x="7696" y="4561"/>
                </a:lnTo>
                <a:cubicBezTo>
                  <a:pt x="7855" y="4561"/>
                  <a:pt x="8013" y="4403"/>
                  <a:pt x="8013" y="4244"/>
                </a:cubicBezTo>
                <a:lnTo>
                  <a:pt x="8013" y="3769"/>
                </a:lnTo>
                <a:cubicBezTo>
                  <a:pt x="8013" y="3579"/>
                  <a:pt x="7855" y="3452"/>
                  <a:pt x="7696" y="3452"/>
                </a:cubicBezTo>
                <a:lnTo>
                  <a:pt x="6493" y="3452"/>
                </a:lnTo>
                <a:cubicBezTo>
                  <a:pt x="6430" y="3136"/>
                  <a:pt x="6335" y="2882"/>
                  <a:pt x="6176" y="2629"/>
                </a:cubicBezTo>
                <a:lnTo>
                  <a:pt x="7000" y="1806"/>
                </a:lnTo>
                <a:cubicBezTo>
                  <a:pt x="7126" y="1679"/>
                  <a:pt x="7126" y="1457"/>
                  <a:pt x="7000" y="1331"/>
                </a:cubicBezTo>
                <a:lnTo>
                  <a:pt x="6651" y="1014"/>
                </a:lnTo>
                <a:cubicBezTo>
                  <a:pt x="6588" y="951"/>
                  <a:pt x="6509" y="919"/>
                  <a:pt x="6430" y="919"/>
                </a:cubicBezTo>
                <a:cubicBezTo>
                  <a:pt x="6351" y="919"/>
                  <a:pt x="6271" y="951"/>
                  <a:pt x="6208" y="1014"/>
                </a:cubicBezTo>
                <a:lnTo>
                  <a:pt x="5385" y="1837"/>
                </a:lnTo>
                <a:cubicBezTo>
                  <a:pt x="5131" y="1679"/>
                  <a:pt x="4846" y="1584"/>
                  <a:pt x="4561" y="1489"/>
                </a:cubicBezTo>
                <a:lnTo>
                  <a:pt x="4561" y="317"/>
                </a:lnTo>
                <a:cubicBezTo>
                  <a:pt x="4561" y="127"/>
                  <a:pt x="4403" y="1"/>
                  <a:pt x="4245" y="1"/>
                </a:cubicBezTo>
                <a:close/>
              </a:path>
            </a:pathLst>
          </a:custGeom>
          <a:solidFill>
            <a:srgbClr val="F2A365"/>
          </a:solidFill>
          <a:ln>
            <a:noFill/>
          </a:ln>
        </p:spPr>
        <p:txBody>
          <a:bodyPr spcFirstLastPara="1" wrap="square" lIns="91425" tIns="91425" rIns="91425" bIns="91425" anchor="ctr" anchorCtr="0">
            <a:noAutofit/>
          </a:bodyPr>
          <a:lstStyle/>
          <a:p>
            <a:endParaRPr/>
          </a:p>
        </p:txBody>
      </p:sp>
      <p:sp>
        <p:nvSpPr>
          <p:cNvPr id="332" name="Google Shape;332;p15"/>
          <p:cNvSpPr/>
          <p:nvPr/>
        </p:nvSpPr>
        <p:spPr>
          <a:xfrm>
            <a:off x="366295" y="3437696"/>
            <a:ext cx="67952" cy="67952"/>
          </a:xfrm>
          <a:custGeom>
            <a:avLst/>
            <a:gdLst/>
            <a:ahLst/>
            <a:cxnLst/>
            <a:rect l="l" t="t" r="r" b="b"/>
            <a:pathLst>
              <a:path w="2091" h="2091" extrusionOk="0">
                <a:moveTo>
                  <a:pt x="1045" y="1"/>
                </a:moveTo>
                <a:cubicBezTo>
                  <a:pt x="475" y="1"/>
                  <a:pt x="0" y="476"/>
                  <a:pt x="0" y="1046"/>
                </a:cubicBezTo>
                <a:cubicBezTo>
                  <a:pt x="0" y="1648"/>
                  <a:pt x="475" y="2091"/>
                  <a:pt x="1045" y="2091"/>
                </a:cubicBezTo>
                <a:cubicBezTo>
                  <a:pt x="1647" y="2091"/>
                  <a:pt x="2090" y="1648"/>
                  <a:pt x="2090" y="1046"/>
                </a:cubicBezTo>
                <a:cubicBezTo>
                  <a:pt x="2090" y="476"/>
                  <a:pt x="1647" y="1"/>
                  <a:pt x="1045" y="1"/>
                </a:cubicBezTo>
                <a:close/>
              </a:path>
            </a:pathLst>
          </a:custGeom>
          <a:solidFill>
            <a:srgbClr val="F2A365"/>
          </a:solidFill>
          <a:ln>
            <a:noFill/>
          </a:ln>
        </p:spPr>
        <p:txBody>
          <a:bodyPr spcFirstLastPara="1" wrap="square" lIns="91425" tIns="91425" rIns="91425" bIns="91425" anchor="ctr" anchorCtr="0">
            <a:noAutofit/>
          </a:bodyPr>
          <a:lstStyle/>
          <a:p>
            <a:endParaRPr/>
          </a:p>
        </p:txBody>
      </p:sp>
      <p:sp>
        <p:nvSpPr>
          <p:cNvPr id="333" name="Google Shape;333;p15"/>
          <p:cNvSpPr/>
          <p:nvPr/>
        </p:nvSpPr>
        <p:spPr>
          <a:xfrm>
            <a:off x="487739" y="3233938"/>
            <a:ext cx="216141" cy="216141"/>
          </a:xfrm>
          <a:custGeom>
            <a:avLst/>
            <a:gdLst/>
            <a:ahLst/>
            <a:cxnLst/>
            <a:rect l="l" t="t" r="r" b="b"/>
            <a:pathLst>
              <a:path w="6651" h="6651" extrusionOk="0">
                <a:moveTo>
                  <a:pt x="3325" y="1932"/>
                </a:moveTo>
                <a:cubicBezTo>
                  <a:pt x="4085" y="1932"/>
                  <a:pt x="4719" y="2566"/>
                  <a:pt x="4719" y="3326"/>
                </a:cubicBezTo>
                <a:cubicBezTo>
                  <a:pt x="4719" y="4117"/>
                  <a:pt x="4085" y="4719"/>
                  <a:pt x="3325" y="4719"/>
                </a:cubicBezTo>
                <a:cubicBezTo>
                  <a:pt x="2534" y="4719"/>
                  <a:pt x="1932" y="4117"/>
                  <a:pt x="1932" y="3326"/>
                </a:cubicBezTo>
                <a:cubicBezTo>
                  <a:pt x="1932" y="2566"/>
                  <a:pt x="2534" y="1932"/>
                  <a:pt x="3325" y="1932"/>
                </a:cubicBezTo>
                <a:close/>
                <a:moveTo>
                  <a:pt x="3104" y="0"/>
                </a:moveTo>
                <a:cubicBezTo>
                  <a:pt x="2977" y="0"/>
                  <a:pt x="2850" y="127"/>
                  <a:pt x="2850" y="254"/>
                </a:cubicBezTo>
                <a:lnTo>
                  <a:pt x="2850" y="1267"/>
                </a:lnTo>
                <a:cubicBezTo>
                  <a:pt x="2597" y="1299"/>
                  <a:pt x="2375" y="1394"/>
                  <a:pt x="2185" y="1520"/>
                </a:cubicBezTo>
                <a:lnTo>
                  <a:pt x="1488" y="824"/>
                </a:lnTo>
                <a:cubicBezTo>
                  <a:pt x="1441" y="776"/>
                  <a:pt x="1370" y="752"/>
                  <a:pt x="1298" y="752"/>
                </a:cubicBezTo>
                <a:cubicBezTo>
                  <a:pt x="1227" y="752"/>
                  <a:pt x="1156" y="776"/>
                  <a:pt x="1108" y="824"/>
                </a:cubicBezTo>
                <a:lnTo>
                  <a:pt x="823" y="1109"/>
                </a:lnTo>
                <a:cubicBezTo>
                  <a:pt x="728" y="1235"/>
                  <a:pt x="728" y="1394"/>
                  <a:pt x="823" y="1489"/>
                </a:cubicBezTo>
                <a:lnTo>
                  <a:pt x="1520" y="2185"/>
                </a:lnTo>
                <a:cubicBezTo>
                  <a:pt x="1393" y="2407"/>
                  <a:pt x="1298" y="2629"/>
                  <a:pt x="1235" y="2851"/>
                </a:cubicBezTo>
                <a:lnTo>
                  <a:pt x="253" y="2851"/>
                </a:lnTo>
                <a:cubicBezTo>
                  <a:pt x="95" y="2851"/>
                  <a:pt x="0" y="2977"/>
                  <a:pt x="0" y="3136"/>
                </a:cubicBezTo>
                <a:lnTo>
                  <a:pt x="0" y="3516"/>
                </a:lnTo>
                <a:cubicBezTo>
                  <a:pt x="0" y="3674"/>
                  <a:pt x="95" y="3801"/>
                  <a:pt x="253" y="3801"/>
                </a:cubicBezTo>
                <a:lnTo>
                  <a:pt x="1235" y="3801"/>
                </a:lnTo>
                <a:cubicBezTo>
                  <a:pt x="1298" y="4022"/>
                  <a:pt x="1393" y="4244"/>
                  <a:pt x="1520" y="4466"/>
                </a:cubicBezTo>
                <a:lnTo>
                  <a:pt x="823" y="5162"/>
                </a:lnTo>
                <a:cubicBezTo>
                  <a:pt x="728" y="5257"/>
                  <a:pt x="728" y="5447"/>
                  <a:pt x="823" y="5542"/>
                </a:cubicBezTo>
                <a:lnTo>
                  <a:pt x="1108" y="5827"/>
                </a:lnTo>
                <a:cubicBezTo>
                  <a:pt x="1156" y="5875"/>
                  <a:pt x="1227" y="5899"/>
                  <a:pt x="1298" y="5899"/>
                </a:cubicBezTo>
                <a:cubicBezTo>
                  <a:pt x="1370" y="5899"/>
                  <a:pt x="1441" y="5875"/>
                  <a:pt x="1488" y="5827"/>
                </a:cubicBezTo>
                <a:lnTo>
                  <a:pt x="2185" y="5131"/>
                </a:lnTo>
                <a:cubicBezTo>
                  <a:pt x="2375" y="5257"/>
                  <a:pt x="2597" y="5352"/>
                  <a:pt x="2850" y="5416"/>
                </a:cubicBezTo>
                <a:lnTo>
                  <a:pt x="2850" y="6397"/>
                </a:lnTo>
                <a:cubicBezTo>
                  <a:pt x="2850" y="6524"/>
                  <a:pt x="2977" y="6651"/>
                  <a:pt x="3104" y="6651"/>
                </a:cubicBezTo>
                <a:lnTo>
                  <a:pt x="3515" y="6651"/>
                </a:lnTo>
                <a:cubicBezTo>
                  <a:pt x="3674" y="6651"/>
                  <a:pt x="3769" y="6524"/>
                  <a:pt x="3769" y="6397"/>
                </a:cubicBezTo>
                <a:lnTo>
                  <a:pt x="3769" y="5416"/>
                </a:lnTo>
                <a:cubicBezTo>
                  <a:pt x="4022" y="5352"/>
                  <a:pt x="4244" y="5257"/>
                  <a:pt x="4465" y="5131"/>
                </a:cubicBezTo>
                <a:lnTo>
                  <a:pt x="5162" y="5827"/>
                </a:lnTo>
                <a:cubicBezTo>
                  <a:pt x="5210" y="5875"/>
                  <a:pt x="5273" y="5899"/>
                  <a:pt x="5340" y="5899"/>
                </a:cubicBezTo>
                <a:cubicBezTo>
                  <a:pt x="5408" y="5899"/>
                  <a:pt x="5479" y="5875"/>
                  <a:pt x="5542" y="5827"/>
                </a:cubicBezTo>
                <a:lnTo>
                  <a:pt x="5795" y="5542"/>
                </a:lnTo>
                <a:cubicBezTo>
                  <a:pt x="5922" y="5447"/>
                  <a:pt x="5922" y="5257"/>
                  <a:pt x="5795" y="5162"/>
                </a:cubicBezTo>
                <a:lnTo>
                  <a:pt x="5099" y="4466"/>
                </a:lnTo>
                <a:cubicBezTo>
                  <a:pt x="5257" y="4244"/>
                  <a:pt x="5352" y="4022"/>
                  <a:pt x="5384" y="3801"/>
                </a:cubicBezTo>
                <a:lnTo>
                  <a:pt x="6366" y="3801"/>
                </a:lnTo>
                <a:cubicBezTo>
                  <a:pt x="6524" y="3801"/>
                  <a:pt x="6651" y="3674"/>
                  <a:pt x="6651" y="3516"/>
                </a:cubicBezTo>
                <a:lnTo>
                  <a:pt x="6651" y="3136"/>
                </a:lnTo>
                <a:cubicBezTo>
                  <a:pt x="6651" y="2977"/>
                  <a:pt x="6524" y="2851"/>
                  <a:pt x="6366" y="2851"/>
                </a:cubicBezTo>
                <a:lnTo>
                  <a:pt x="5384" y="2851"/>
                </a:lnTo>
                <a:cubicBezTo>
                  <a:pt x="5352" y="2629"/>
                  <a:pt x="5257" y="2407"/>
                  <a:pt x="5099" y="2185"/>
                </a:cubicBezTo>
                <a:lnTo>
                  <a:pt x="5795" y="1489"/>
                </a:lnTo>
                <a:cubicBezTo>
                  <a:pt x="5922" y="1394"/>
                  <a:pt x="5922" y="1235"/>
                  <a:pt x="5795" y="1109"/>
                </a:cubicBezTo>
                <a:lnTo>
                  <a:pt x="5542" y="824"/>
                </a:lnTo>
                <a:cubicBezTo>
                  <a:pt x="5479" y="776"/>
                  <a:pt x="5408" y="752"/>
                  <a:pt x="5340" y="752"/>
                </a:cubicBezTo>
                <a:cubicBezTo>
                  <a:pt x="5273" y="752"/>
                  <a:pt x="5210" y="776"/>
                  <a:pt x="5162" y="824"/>
                </a:cubicBezTo>
                <a:lnTo>
                  <a:pt x="4465" y="1520"/>
                </a:lnTo>
                <a:cubicBezTo>
                  <a:pt x="4244" y="1394"/>
                  <a:pt x="4022" y="1299"/>
                  <a:pt x="3769" y="1267"/>
                </a:cubicBezTo>
                <a:lnTo>
                  <a:pt x="3769" y="254"/>
                </a:lnTo>
                <a:cubicBezTo>
                  <a:pt x="3769" y="127"/>
                  <a:pt x="3674" y="0"/>
                  <a:pt x="351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34" name="Google Shape;334;p15"/>
          <p:cNvSpPr/>
          <p:nvPr/>
        </p:nvSpPr>
        <p:spPr>
          <a:xfrm>
            <a:off x="571095" y="3317294"/>
            <a:ext cx="49429" cy="49429"/>
          </a:xfrm>
          <a:custGeom>
            <a:avLst/>
            <a:gdLst/>
            <a:ahLst/>
            <a:cxnLst/>
            <a:rect l="l" t="t" r="r" b="b"/>
            <a:pathLst>
              <a:path w="1521" h="1521" extrusionOk="0">
                <a:moveTo>
                  <a:pt x="760" y="1"/>
                </a:moveTo>
                <a:cubicBezTo>
                  <a:pt x="317" y="1"/>
                  <a:pt x="0" y="349"/>
                  <a:pt x="0" y="761"/>
                </a:cubicBezTo>
                <a:cubicBezTo>
                  <a:pt x="0" y="1204"/>
                  <a:pt x="317" y="1521"/>
                  <a:pt x="760" y="1521"/>
                </a:cubicBezTo>
                <a:cubicBezTo>
                  <a:pt x="1172" y="1521"/>
                  <a:pt x="1520" y="1172"/>
                  <a:pt x="1520" y="761"/>
                </a:cubicBezTo>
                <a:cubicBezTo>
                  <a:pt x="1520" y="349"/>
                  <a:pt x="1172" y="1"/>
                  <a:pt x="76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18" name="Google Shape;418;p15"/>
          <p:cNvSpPr txBox="1"/>
          <p:nvPr/>
        </p:nvSpPr>
        <p:spPr>
          <a:xfrm>
            <a:off x="441200" y="873005"/>
            <a:ext cx="8248800" cy="481200"/>
          </a:xfrm>
          <a:prstGeom prst="rect">
            <a:avLst/>
          </a:prstGeom>
          <a:noFill/>
          <a:ln>
            <a:noFill/>
          </a:ln>
        </p:spPr>
        <p:txBody>
          <a:bodyPr spcFirstLastPara="1" wrap="square" lIns="91425" tIns="91425" rIns="91425" bIns="91425" anchor="ctr" anchorCtr="0">
            <a:noAutofit/>
          </a:bodyPr>
          <a:lstStyle/>
          <a:p>
            <a:pPr lvl="0" algn="ctr"/>
            <a:r>
              <a:rPr lang="kk-KZ" sz="1600" b="1" dirty="0" smtClean="0">
                <a:solidFill>
                  <a:srgbClr val="002060"/>
                </a:solidFill>
                <a:latin typeface="Arial" panose="020B0604020202020204" pitchFamily="34" charset="0"/>
                <a:cs typeface="Arial" panose="020B0604020202020204" pitchFamily="34" charset="0"/>
              </a:rPr>
              <a:t>59.  </a:t>
            </a:r>
            <a:r>
              <a:rPr lang="kk-KZ" sz="1600" b="1" dirty="0">
                <a:solidFill>
                  <a:srgbClr val="002060"/>
                </a:solidFill>
                <a:latin typeface="Arial" panose="020B0604020202020204" pitchFamily="34" charset="0"/>
                <a:cs typeface="Arial" panose="020B0604020202020204" pitchFamily="34" charset="0"/>
              </a:rPr>
              <a:t>Біліктілік санаты педагогтердің өтініші негізінде екі жылдан аспайтын уақытқа ғана келесі жағдайларда ұзартылады</a:t>
            </a:r>
            <a:r>
              <a:rPr lang="kk-KZ" sz="1600" b="1" dirty="0" smtClean="0">
                <a:solidFill>
                  <a:srgbClr val="002060"/>
                </a:solidFill>
                <a:latin typeface="Arial" panose="020B0604020202020204" pitchFamily="34" charset="0"/>
                <a:cs typeface="Arial" panose="020B0604020202020204" pitchFamily="34" charset="0"/>
              </a:rPr>
              <a:t>:</a:t>
            </a:r>
            <a:endParaRPr lang="kk-KZ" sz="1600" b="1" dirty="0">
              <a:solidFill>
                <a:srgbClr val="002060"/>
              </a:solidFill>
              <a:latin typeface="Arial" panose="020B0604020202020204" pitchFamily="34" charset="0"/>
              <a:ea typeface="Fira Sans Medium"/>
              <a:cs typeface="Arial" panose="020B0604020202020204" pitchFamily="34" charset="0"/>
              <a:sym typeface="Fira Sans Medium"/>
            </a:endParaRPr>
          </a:p>
        </p:txBody>
      </p:sp>
      <p:sp>
        <p:nvSpPr>
          <p:cNvPr id="21" name="Прямоугольник 20">
            <a:extLst>
              <a:ext uri="{FF2B5EF4-FFF2-40B4-BE49-F238E27FC236}">
                <a16:creationId xmlns:a16="http://schemas.microsoft.com/office/drawing/2014/main" xmlns="" id="{A7B6195F-6FEB-4D0B-8419-EF03F443EECC}"/>
              </a:ext>
            </a:extLst>
          </p:cNvPr>
          <p:cNvSpPr/>
          <p:nvPr/>
        </p:nvSpPr>
        <p:spPr>
          <a:xfrm>
            <a:off x="0" y="188640"/>
            <a:ext cx="9144000" cy="4320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x-none" dirty="0"/>
          </a:p>
        </p:txBody>
      </p:sp>
      <p:sp>
        <p:nvSpPr>
          <p:cNvPr id="2" name="Прямоугольник 1">
            <a:extLst>
              <a:ext uri="{FF2B5EF4-FFF2-40B4-BE49-F238E27FC236}">
                <a16:creationId xmlns:a16="http://schemas.microsoft.com/office/drawing/2014/main" xmlns="" id="{6374839E-2D0D-42AD-BBA5-F01947E3050F}"/>
              </a:ext>
            </a:extLst>
          </p:cNvPr>
          <p:cNvSpPr/>
          <p:nvPr/>
        </p:nvSpPr>
        <p:spPr>
          <a:xfrm>
            <a:off x="1691680" y="216900"/>
            <a:ext cx="6840760" cy="369332"/>
          </a:xfrm>
          <a:prstGeom prst="rect">
            <a:avLst/>
          </a:prstGeom>
        </p:spPr>
        <p:txBody>
          <a:bodyPr wrap="square">
            <a:spAutoFit/>
          </a:bodyPr>
          <a:lstStyle/>
          <a:p>
            <a:pPr lvl="0" algn="ctr"/>
            <a:r>
              <a:rPr lang="kk-KZ" b="1" dirty="0">
                <a:solidFill>
                  <a:schemeClr val="bg1"/>
                </a:solidFill>
                <a:latin typeface="Arial" panose="020B0604020202020204" pitchFamily="34" charset="0"/>
                <a:ea typeface="Fira Sans Medium"/>
                <a:cs typeface="Arial" panose="020B0604020202020204" pitchFamily="34" charset="0"/>
                <a:sym typeface="Fira Sans Medium"/>
              </a:rPr>
              <a:t>ПЕДАГОГТЕРГЕ КЕЗЕКТІ БІЛІКТІЛІК САНАТТАРЫН БЕРУ</a:t>
            </a:r>
          </a:p>
        </p:txBody>
      </p:sp>
      <p:sp>
        <p:nvSpPr>
          <p:cNvPr id="25" name="Google Shape;327;p15"/>
          <p:cNvSpPr/>
          <p:nvPr/>
        </p:nvSpPr>
        <p:spPr>
          <a:xfrm>
            <a:off x="405910" y="5277471"/>
            <a:ext cx="630939" cy="631946"/>
          </a:xfrm>
          <a:custGeom>
            <a:avLst/>
            <a:gdLst/>
            <a:ahLst/>
            <a:cxnLst/>
            <a:rect l="l" t="t" r="r" b="b"/>
            <a:pathLst>
              <a:path w="19415" h="19446" extrusionOk="0">
                <a:moveTo>
                  <a:pt x="9723" y="1"/>
                </a:moveTo>
                <a:cubicBezTo>
                  <a:pt x="4340" y="1"/>
                  <a:pt x="1" y="4371"/>
                  <a:pt x="1" y="9723"/>
                </a:cubicBezTo>
                <a:cubicBezTo>
                  <a:pt x="1" y="15075"/>
                  <a:pt x="4340" y="19445"/>
                  <a:pt x="9723" y="19445"/>
                </a:cubicBezTo>
                <a:cubicBezTo>
                  <a:pt x="15075" y="19445"/>
                  <a:pt x="19414" y="15075"/>
                  <a:pt x="19414" y="9723"/>
                </a:cubicBezTo>
                <a:cubicBezTo>
                  <a:pt x="19414" y="4371"/>
                  <a:pt x="15075" y="1"/>
                  <a:pt x="9723" y="1"/>
                </a:cubicBezTo>
                <a:close/>
              </a:path>
            </a:pathLst>
          </a:custGeom>
          <a:solidFill>
            <a:srgbClr val="222831"/>
          </a:solidFill>
          <a:ln>
            <a:noFill/>
          </a:ln>
        </p:spPr>
        <p:txBody>
          <a:bodyPr spcFirstLastPara="1" wrap="square" lIns="91425" tIns="91425" rIns="91425" bIns="91425" anchor="ctr" anchorCtr="0">
            <a:noAutofit/>
          </a:bodyPr>
          <a:lstStyle/>
          <a:p>
            <a:endParaRPr/>
          </a:p>
        </p:txBody>
      </p:sp>
      <p:sp>
        <p:nvSpPr>
          <p:cNvPr id="29" name="Google Shape;328;p15"/>
          <p:cNvSpPr/>
          <p:nvPr/>
        </p:nvSpPr>
        <p:spPr>
          <a:xfrm>
            <a:off x="548964" y="5413928"/>
            <a:ext cx="301577" cy="385810"/>
          </a:xfrm>
          <a:custGeom>
            <a:avLst/>
            <a:gdLst/>
            <a:ahLst/>
            <a:cxnLst/>
            <a:rect l="l" t="t" r="r" b="b"/>
            <a:pathLst>
              <a:path w="9280" h="11872" extrusionOk="0">
                <a:moveTo>
                  <a:pt x="5062" y="1"/>
                </a:moveTo>
                <a:cubicBezTo>
                  <a:pt x="4809" y="1"/>
                  <a:pt x="4565" y="17"/>
                  <a:pt x="4340" y="45"/>
                </a:cubicBezTo>
                <a:cubicBezTo>
                  <a:pt x="2534" y="235"/>
                  <a:pt x="1521" y="1470"/>
                  <a:pt x="1331" y="2547"/>
                </a:cubicBezTo>
                <a:cubicBezTo>
                  <a:pt x="1331" y="2547"/>
                  <a:pt x="1331" y="4510"/>
                  <a:pt x="1046" y="4922"/>
                </a:cubicBezTo>
                <a:cubicBezTo>
                  <a:pt x="793" y="5334"/>
                  <a:pt x="1" y="6506"/>
                  <a:pt x="349" y="6696"/>
                </a:cubicBezTo>
                <a:cubicBezTo>
                  <a:pt x="465" y="6763"/>
                  <a:pt x="630" y="6787"/>
                  <a:pt x="805" y="6787"/>
                </a:cubicBezTo>
                <a:cubicBezTo>
                  <a:pt x="1203" y="6787"/>
                  <a:pt x="1648" y="6664"/>
                  <a:pt x="1648" y="6664"/>
                </a:cubicBezTo>
                <a:lnTo>
                  <a:pt x="1648" y="6664"/>
                </a:lnTo>
                <a:cubicBezTo>
                  <a:pt x="1648" y="6664"/>
                  <a:pt x="1426" y="8437"/>
                  <a:pt x="2313" y="8659"/>
                </a:cubicBezTo>
                <a:cubicBezTo>
                  <a:pt x="3231" y="8849"/>
                  <a:pt x="3801" y="8912"/>
                  <a:pt x="3801" y="8912"/>
                </a:cubicBezTo>
                <a:lnTo>
                  <a:pt x="3801" y="11509"/>
                </a:lnTo>
                <a:cubicBezTo>
                  <a:pt x="3801" y="11509"/>
                  <a:pt x="4579" y="11871"/>
                  <a:pt x="5584" y="11871"/>
                </a:cubicBezTo>
                <a:cubicBezTo>
                  <a:pt x="6124" y="11871"/>
                  <a:pt x="6730" y="11767"/>
                  <a:pt x="7316" y="11446"/>
                </a:cubicBezTo>
                <a:lnTo>
                  <a:pt x="7221" y="8659"/>
                </a:lnTo>
                <a:cubicBezTo>
                  <a:pt x="7221" y="8659"/>
                  <a:pt x="9280" y="8026"/>
                  <a:pt x="9185" y="4510"/>
                </a:cubicBezTo>
                <a:cubicBezTo>
                  <a:pt x="9102" y="825"/>
                  <a:pt x="6837" y="1"/>
                  <a:pt x="506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0" name="Google Shape;329;p15"/>
          <p:cNvSpPr/>
          <p:nvPr/>
        </p:nvSpPr>
        <p:spPr>
          <a:xfrm>
            <a:off x="608662" y="5445224"/>
            <a:ext cx="190435" cy="110167"/>
          </a:xfrm>
          <a:custGeom>
            <a:avLst/>
            <a:gdLst/>
            <a:ahLst/>
            <a:cxnLst/>
            <a:rect l="l" t="t" r="r" b="b"/>
            <a:pathLst>
              <a:path w="5860" h="3390" extrusionOk="0">
                <a:moveTo>
                  <a:pt x="2845" y="0"/>
                </a:moveTo>
                <a:cubicBezTo>
                  <a:pt x="2561" y="0"/>
                  <a:pt x="731" y="54"/>
                  <a:pt x="381" y="1426"/>
                </a:cubicBezTo>
                <a:cubicBezTo>
                  <a:pt x="1" y="2882"/>
                  <a:pt x="1394" y="3389"/>
                  <a:pt x="2883" y="3389"/>
                </a:cubicBezTo>
                <a:cubicBezTo>
                  <a:pt x="4529" y="3389"/>
                  <a:pt x="5860" y="3041"/>
                  <a:pt x="5860" y="2186"/>
                </a:cubicBezTo>
                <a:cubicBezTo>
                  <a:pt x="5860" y="1046"/>
                  <a:pt x="5575" y="32"/>
                  <a:pt x="2883" y="1"/>
                </a:cubicBezTo>
                <a:cubicBezTo>
                  <a:pt x="2883" y="1"/>
                  <a:pt x="2870" y="0"/>
                  <a:pt x="2845" y="0"/>
                </a:cubicBezTo>
                <a:close/>
              </a:path>
            </a:pathLst>
          </a:custGeom>
          <a:solidFill>
            <a:srgbClr val="F2A365"/>
          </a:solidFill>
          <a:ln>
            <a:noFill/>
          </a:ln>
        </p:spPr>
        <p:txBody>
          <a:bodyPr spcFirstLastPara="1" wrap="square" lIns="91425" tIns="91425" rIns="91425" bIns="91425" anchor="ctr" anchorCtr="0">
            <a:noAutofit/>
          </a:bodyPr>
          <a:lstStyle/>
          <a:p>
            <a:endParaRPr/>
          </a:p>
        </p:txBody>
      </p:sp>
      <p:sp>
        <p:nvSpPr>
          <p:cNvPr id="4" name="Прямоугольник 3"/>
          <p:cNvSpPr/>
          <p:nvPr/>
        </p:nvSpPr>
        <p:spPr>
          <a:xfrm>
            <a:off x="1275197" y="5277471"/>
            <a:ext cx="7200800" cy="584775"/>
          </a:xfrm>
          <a:prstGeom prst="rect">
            <a:avLst/>
          </a:prstGeom>
          <a:solidFill>
            <a:schemeClr val="bg1">
              <a:lumMod val="95000"/>
            </a:schemeClr>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ru-RU" sz="1600" dirty="0"/>
              <a:t>4) </a:t>
            </a:r>
            <a:r>
              <a:rPr lang="ru-RU" sz="1600" dirty="0" err="1"/>
              <a:t>педагогикалық</a:t>
            </a:r>
            <a:r>
              <a:rPr lang="ru-RU" sz="1600" dirty="0"/>
              <a:t> </a:t>
            </a:r>
            <a:r>
              <a:rPr lang="ru-RU" sz="1600" dirty="0" err="1"/>
              <a:t>қызметті</a:t>
            </a:r>
            <a:r>
              <a:rPr lang="ru-RU" sz="1600" dirty="0"/>
              <a:t> </a:t>
            </a:r>
            <a:r>
              <a:rPr lang="ru-RU" sz="1600" dirty="0" err="1"/>
              <a:t>жүзеге</a:t>
            </a:r>
            <a:r>
              <a:rPr lang="ru-RU" sz="1600" dirty="0"/>
              <a:t> </a:t>
            </a:r>
            <a:r>
              <a:rPr lang="ru-RU" sz="1600" dirty="0" err="1"/>
              <a:t>асырған</a:t>
            </a:r>
            <a:r>
              <a:rPr lang="ru-RU" sz="1600" dirty="0"/>
              <a:t> </a:t>
            </a:r>
            <a:r>
              <a:rPr lang="ru-RU" sz="1600" dirty="0" err="1"/>
              <a:t>және</a:t>
            </a:r>
            <a:r>
              <a:rPr lang="ru-RU" sz="1600" dirty="0"/>
              <a:t> </a:t>
            </a:r>
            <a:r>
              <a:rPr lang="ru-RU" sz="1600" dirty="0" err="1"/>
              <a:t>Қазақстан</a:t>
            </a:r>
            <a:r>
              <a:rPr lang="ru-RU" sz="1600" dirty="0"/>
              <a:t> </a:t>
            </a:r>
            <a:r>
              <a:rPr lang="ru-RU" sz="1600" dirty="0" err="1"/>
              <a:t>Республикасына</a:t>
            </a:r>
            <a:r>
              <a:rPr lang="ru-RU" sz="1600" dirty="0"/>
              <a:t> </a:t>
            </a:r>
            <a:r>
              <a:rPr lang="ru-RU" sz="1600" dirty="0" err="1"/>
              <a:t>жақын</a:t>
            </a:r>
            <a:r>
              <a:rPr lang="ru-RU" sz="1600" dirty="0"/>
              <a:t> </a:t>
            </a:r>
            <a:r>
              <a:rPr lang="ru-RU" sz="1600" dirty="0" err="1"/>
              <a:t>және</a:t>
            </a:r>
            <a:r>
              <a:rPr lang="ru-RU" sz="1600" dirty="0"/>
              <a:t> </a:t>
            </a:r>
            <a:r>
              <a:rPr lang="ru-RU" sz="1600" dirty="0" err="1"/>
              <a:t>алыс</a:t>
            </a:r>
            <a:r>
              <a:rPr lang="ru-RU" sz="1600" dirty="0"/>
              <a:t> </a:t>
            </a:r>
            <a:r>
              <a:rPr lang="ru-RU" sz="1600" dirty="0" err="1"/>
              <a:t>шет</a:t>
            </a:r>
            <a:r>
              <a:rPr lang="ru-RU" sz="1600" dirty="0"/>
              <a:t> </a:t>
            </a:r>
            <a:r>
              <a:rPr lang="ru-RU" sz="1600" dirty="0" err="1"/>
              <a:t>елдерден</a:t>
            </a:r>
            <a:r>
              <a:rPr lang="ru-RU" sz="1600" dirty="0"/>
              <a:t> </a:t>
            </a:r>
            <a:r>
              <a:rPr lang="ru-RU" sz="1600" dirty="0" err="1"/>
              <a:t>келген</a:t>
            </a:r>
            <a:r>
              <a:rPr lang="ru-RU" sz="1600" dirty="0"/>
              <a:t> </a:t>
            </a:r>
            <a:r>
              <a:rPr lang="ru-RU" sz="1600" dirty="0" err="1"/>
              <a:t>тұлғаларға</a:t>
            </a:r>
            <a:r>
              <a:rPr lang="ru-RU" sz="1600" dirty="0"/>
              <a:t> </a:t>
            </a:r>
            <a:r>
              <a:rPr lang="ru-RU" sz="1600" dirty="0" err="1"/>
              <a:t>беріледі</a:t>
            </a:r>
            <a:r>
              <a:rPr lang="ru-RU" sz="1600"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63" y="188640"/>
            <a:ext cx="9266238"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00292" y="405534"/>
            <a:ext cx="8352928" cy="646331"/>
          </a:xfrm>
          <a:prstGeom prst="rect">
            <a:avLst/>
          </a:prstGeom>
        </p:spPr>
        <p:txBody>
          <a:bodyPr wrap="square">
            <a:spAutoFit/>
          </a:bodyPr>
          <a:lstStyle/>
          <a:p>
            <a:pPr algn="ctr"/>
            <a:r>
              <a:rPr lang="kk-KZ" b="1" dirty="0"/>
              <a:t>3-параграф. Педагогтің қызмет нәтижесін кешенді талдамалық жинақтауды өткізудің тәртібі</a:t>
            </a:r>
            <a:endParaRPr lang="ru-RU" dirty="0"/>
          </a:p>
        </p:txBody>
      </p:sp>
      <p:graphicFrame>
        <p:nvGraphicFramePr>
          <p:cNvPr id="6" name="Схема 5"/>
          <p:cNvGraphicFramePr/>
          <p:nvPr>
            <p:extLst>
              <p:ext uri="{D42A27DB-BD31-4B8C-83A1-F6EECF244321}">
                <p14:modId xmlns:p14="http://schemas.microsoft.com/office/powerpoint/2010/main" val="1449959288"/>
              </p:ext>
            </p:extLst>
          </p:nvPr>
        </p:nvGraphicFramePr>
        <p:xfrm>
          <a:off x="401759" y="1556792"/>
          <a:ext cx="8352928" cy="923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34" y="2708920"/>
            <a:ext cx="420687"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Схема 9"/>
          <p:cNvGraphicFramePr/>
          <p:nvPr>
            <p:extLst>
              <p:ext uri="{D42A27DB-BD31-4B8C-83A1-F6EECF244321}">
                <p14:modId xmlns:p14="http://schemas.microsoft.com/office/powerpoint/2010/main" val="2372756352"/>
              </p:ext>
            </p:extLst>
          </p:nvPr>
        </p:nvGraphicFramePr>
        <p:xfrm>
          <a:off x="445421" y="2132856"/>
          <a:ext cx="8477624" cy="313932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578919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63" y="188640"/>
            <a:ext cx="9266238"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00292" y="405534"/>
            <a:ext cx="8352928" cy="923330"/>
          </a:xfrm>
          <a:prstGeom prst="rect">
            <a:avLst/>
          </a:prstGeom>
        </p:spPr>
        <p:txBody>
          <a:bodyPr wrap="square">
            <a:spAutoFit/>
          </a:bodyPr>
          <a:lstStyle/>
          <a:p>
            <a:pPr algn="ctr"/>
            <a:r>
              <a:rPr lang="ru-RU" b="1" dirty="0">
                <a:solidFill>
                  <a:schemeClr val="bg1"/>
                </a:solidFill>
              </a:rPr>
              <a:t>3-тарау. </a:t>
            </a:r>
            <a:r>
              <a:rPr lang="ru-RU" b="1" dirty="0" err="1">
                <a:solidFill>
                  <a:schemeClr val="bg1"/>
                </a:solidFill>
              </a:rPr>
              <a:t>Біліктілік</a:t>
            </a:r>
            <a:r>
              <a:rPr lang="ru-RU" b="1" dirty="0">
                <a:solidFill>
                  <a:schemeClr val="bg1"/>
                </a:solidFill>
              </a:rPr>
              <a:t> </a:t>
            </a:r>
            <a:r>
              <a:rPr lang="ru-RU" b="1" dirty="0" err="1">
                <a:solidFill>
                  <a:schemeClr val="bg1"/>
                </a:solidFill>
              </a:rPr>
              <a:t>санаттарын</a:t>
            </a:r>
            <a:r>
              <a:rPr lang="ru-RU" b="1" dirty="0">
                <a:solidFill>
                  <a:schemeClr val="bg1"/>
                </a:solidFill>
              </a:rPr>
              <a:t> беру (</a:t>
            </a:r>
            <a:r>
              <a:rPr lang="ru-RU" b="1" dirty="0" err="1">
                <a:solidFill>
                  <a:schemeClr val="bg1"/>
                </a:solidFill>
              </a:rPr>
              <a:t>растау</a:t>
            </a:r>
            <a:r>
              <a:rPr lang="ru-RU" b="1" dirty="0">
                <a:solidFill>
                  <a:schemeClr val="bg1"/>
                </a:solidFill>
              </a:rPr>
              <a:t>) </a:t>
            </a:r>
            <a:r>
              <a:rPr lang="ru-RU" b="1" dirty="0" err="1">
                <a:solidFill>
                  <a:schemeClr val="bg1"/>
                </a:solidFill>
              </a:rPr>
              <a:t>шарттары</a:t>
            </a:r>
            <a:r>
              <a:rPr lang="ru-RU" b="1" dirty="0">
                <a:solidFill>
                  <a:schemeClr val="bg1"/>
                </a:solidFill>
              </a:rPr>
              <a:t> мен </a:t>
            </a:r>
            <a:r>
              <a:rPr lang="ru-RU" b="1" dirty="0" err="1" smtClean="0">
                <a:solidFill>
                  <a:schemeClr val="bg1"/>
                </a:solidFill>
              </a:rPr>
              <a:t>тәртібі</a:t>
            </a:r>
            <a:endParaRPr lang="ru-RU" b="1" dirty="0">
              <a:solidFill>
                <a:schemeClr val="bg1"/>
              </a:solidFill>
            </a:endParaRPr>
          </a:p>
          <a:p>
            <a:pPr algn="ctr"/>
            <a:r>
              <a:rPr lang="ru-RU" b="1" dirty="0">
                <a:solidFill>
                  <a:schemeClr val="bg1"/>
                </a:solidFill>
              </a:rPr>
              <a:t>1-параграф. </a:t>
            </a:r>
            <a:r>
              <a:rPr lang="ru-RU" b="1" dirty="0" err="1">
                <a:solidFill>
                  <a:schemeClr val="bg1"/>
                </a:solidFill>
              </a:rPr>
              <a:t>Педагогтерге</a:t>
            </a:r>
            <a:r>
              <a:rPr lang="ru-RU" b="1" dirty="0">
                <a:solidFill>
                  <a:schemeClr val="bg1"/>
                </a:solidFill>
              </a:rPr>
              <a:t> </a:t>
            </a:r>
            <a:r>
              <a:rPr lang="ru-RU" b="1" dirty="0" err="1">
                <a:solidFill>
                  <a:schemeClr val="bg1"/>
                </a:solidFill>
              </a:rPr>
              <a:t>біліктілік</a:t>
            </a:r>
            <a:r>
              <a:rPr lang="ru-RU" b="1" dirty="0">
                <a:solidFill>
                  <a:schemeClr val="bg1"/>
                </a:solidFill>
              </a:rPr>
              <a:t> </a:t>
            </a:r>
            <a:r>
              <a:rPr lang="ru-RU" b="1" dirty="0" err="1">
                <a:solidFill>
                  <a:schemeClr val="bg1"/>
                </a:solidFill>
              </a:rPr>
              <a:t>санаттарын</a:t>
            </a:r>
            <a:r>
              <a:rPr lang="ru-RU" b="1" dirty="0">
                <a:solidFill>
                  <a:schemeClr val="bg1"/>
                </a:solidFill>
              </a:rPr>
              <a:t> беру (</a:t>
            </a:r>
            <a:r>
              <a:rPr lang="ru-RU" b="1" dirty="0" err="1">
                <a:solidFill>
                  <a:schemeClr val="bg1"/>
                </a:solidFill>
              </a:rPr>
              <a:t>растау</a:t>
            </a:r>
            <a:r>
              <a:rPr lang="ru-RU" b="1" dirty="0">
                <a:solidFill>
                  <a:schemeClr val="bg1"/>
                </a:solidFill>
              </a:rPr>
              <a:t>) </a:t>
            </a:r>
            <a:r>
              <a:rPr lang="ru-RU" b="1" dirty="0" err="1">
                <a:solidFill>
                  <a:schemeClr val="bg1"/>
                </a:solidFill>
              </a:rPr>
              <a:t>шарттары</a:t>
            </a:r>
            <a:r>
              <a:rPr lang="ru-RU" b="1" dirty="0">
                <a:solidFill>
                  <a:schemeClr val="bg1"/>
                </a:solidFill>
              </a:rPr>
              <a:t> мен </a:t>
            </a:r>
            <a:r>
              <a:rPr lang="ru-RU" b="1" dirty="0" err="1">
                <a:solidFill>
                  <a:schemeClr val="bg1"/>
                </a:solidFill>
              </a:rPr>
              <a:t>тәртібі</a:t>
            </a:r>
            <a:endParaRPr lang="ru-RU" b="1" dirty="0">
              <a:solidFill>
                <a:schemeClr val="bg1"/>
              </a:solidFill>
            </a:endParaRPr>
          </a:p>
        </p:txBody>
      </p:sp>
      <p:graphicFrame>
        <p:nvGraphicFramePr>
          <p:cNvPr id="8" name="Схема 7"/>
          <p:cNvGraphicFramePr/>
          <p:nvPr>
            <p:extLst>
              <p:ext uri="{D42A27DB-BD31-4B8C-83A1-F6EECF244321}">
                <p14:modId xmlns:p14="http://schemas.microsoft.com/office/powerpoint/2010/main" val="15256085"/>
              </p:ext>
            </p:extLst>
          </p:nvPr>
        </p:nvGraphicFramePr>
        <p:xfrm>
          <a:off x="816508" y="1608828"/>
          <a:ext cx="7936712" cy="2308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2848" y="1645667"/>
            <a:ext cx="534888" cy="53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161" y="2780928"/>
            <a:ext cx="53657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755575" y="4005064"/>
            <a:ext cx="8125903" cy="2308324"/>
          </a:xfrm>
          <a:prstGeom prst="rect">
            <a:avLst/>
          </a:prstGeom>
        </p:spPr>
        <p:txBody>
          <a:bodyPr wrap="square">
            <a:spAutoFit/>
          </a:bodyPr>
          <a:lstStyle/>
          <a:p>
            <a:pPr marL="285750" indent="-285750">
              <a:buClr>
                <a:schemeClr val="accent1">
                  <a:lumMod val="75000"/>
                </a:schemeClr>
              </a:buClr>
              <a:buFont typeface="Wingdings" pitchFamily="2" charset="2"/>
              <a:buChar char="Ø"/>
            </a:pPr>
            <a:r>
              <a:rPr lang="ru-RU" sz="1600" dirty="0">
                <a:latin typeface="Times New Roman" pitchFamily="18" charset="0"/>
                <a:cs typeface="Times New Roman" pitchFamily="18" charset="0"/>
              </a:rPr>
              <a:t>«Педагог (</a:t>
            </a:r>
            <a:r>
              <a:rPr lang="ru-RU" sz="1600" dirty="0" err="1">
                <a:latin typeface="Times New Roman" pitchFamily="18" charset="0"/>
                <a:cs typeface="Times New Roman" pitchFamily="18" charset="0"/>
              </a:rPr>
              <a:t>оқытушы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лауазымы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бойынша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берілген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біліктілік</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санаты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бөлімше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меңгерушісі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өндірістік</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оқыту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шебері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аға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шебер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лауазымдарына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қоса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атқару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немесе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қоса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атқару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шарттарында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педагогикалық</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қызмет</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ауысқан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немесе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жүзеге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асырылған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кезде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сақталады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таратылады</a:t>
            </a:r>
            <a:r>
              <a:rPr lang="ru-RU" sz="1600" dirty="0" smtClean="0">
                <a:latin typeface="Times New Roman" pitchFamily="18" charset="0"/>
                <a:cs typeface="Times New Roman" pitchFamily="18" charset="0"/>
              </a:rPr>
              <a:t>).</a:t>
            </a:r>
          </a:p>
          <a:p>
            <a:pPr marL="285750" indent="-285750">
              <a:buClr>
                <a:schemeClr val="accent1">
                  <a:lumMod val="75000"/>
                </a:schemeClr>
              </a:buClr>
              <a:buFont typeface="Wingdings" pitchFamily="2" charset="2"/>
              <a:buChar char="Ø"/>
            </a:pPr>
            <a:endParaRPr lang="ru-RU" sz="1600" dirty="0">
              <a:latin typeface="Times New Roman" pitchFamily="18" charset="0"/>
              <a:cs typeface="Times New Roman" pitchFamily="18" charset="0"/>
            </a:endParaRPr>
          </a:p>
          <a:p>
            <a:pPr marL="285750" indent="-285750">
              <a:buClr>
                <a:schemeClr val="accent1">
                  <a:lumMod val="75000"/>
                </a:schemeClr>
              </a:buClr>
              <a:buFont typeface="Wingdings" pitchFamily="2" charset="2"/>
              <a:buChar char="Ø"/>
            </a:pPr>
            <a:r>
              <a:rPr lang="ru-RU" sz="1600" dirty="0">
                <a:latin typeface="Times New Roman" pitchFamily="18" charset="0"/>
                <a:cs typeface="Times New Roman" pitchFamily="18" charset="0"/>
              </a:rPr>
              <a:t>«</a:t>
            </a:r>
            <a:r>
              <a:rPr lang="ru-RU" sz="1600" dirty="0" err="1">
                <a:latin typeface="Times New Roman" pitchFamily="18" charset="0"/>
                <a:cs typeface="Times New Roman" pitchFamily="18" charset="0"/>
              </a:rPr>
              <a:t>Бөлімше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меңгерушісі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өндірістік</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оқыту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шебері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аға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шебер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лауазымдары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бойынша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берілген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біліктілік</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санаты</a:t>
            </a:r>
            <a:r>
              <a:rPr lang="ru-RU" sz="1600" dirty="0">
                <a:latin typeface="Times New Roman" pitchFamily="18" charset="0"/>
                <a:cs typeface="Times New Roman" pitchFamily="18" charset="0"/>
              </a:rPr>
              <a:t> «педагог (</a:t>
            </a:r>
            <a:r>
              <a:rPr lang="ru-RU" sz="1600" dirty="0" err="1">
                <a:latin typeface="Times New Roman" pitchFamily="18" charset="0"/>
                <a:cs typeface="Times New Roman" pitchFamily="18" charset="0"/>
              </a:rPr>
              <a:t>оқытушы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лауазымына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ауысқан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және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қоса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атқару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немесе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қоса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атқару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шарттарында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Педагогикалық</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қызметті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жүзеге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асырған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кезде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сақталады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таратылады</a:t>
            </a:r>
            <a:r>
              <a:rPr lang="ru-RU" sz="1600" dirty="0">
                <a:latin typeface="Times New Roman" pitchFamily="18" charset="0"/>
                <a:cs typeface="Times New Roman" pitchFamily="18" charset="0"/>
              </a:rPr>
              <a:t>).</a:t>
            </a:r>
          </a:p>
        </p:txBody>
      </p:sp>
    </p:spTree>
    <p:extLst>
      <p:ext uri="{BB962C8B-B14F-4D97-AF65-F5344CB8AC3E}">
        <p14:creationId xmlns:p14="http://schemas.microsoft.com/office/powerpoint/2010/main" val="1199629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15616DE2-0404-417A-8D8A-F4CCB595ED6A}"/>
              </a:ext>
            </a:extLst>
          </p:cNvPr>
          <p:cNvSpPr/>
          <p:nvPr/>
        </p:nvSpPr>
        <p:spPr>
          <a:xfrm>
            <a:off x="0" y="583233"/>
            <a:ext cx="9144000" cy="4320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x-none" dirty="0"/>
          </a:p>
        </p:txBody>
      </p:sp>
      <p:sp>
        <p:nvSpPr>
          <p:cNvPr id="6" name="Прямоугольник 5">
            <a:extLst>
              <a:ext uri="{FF2B5EF4-FFF2-40B4-BE49-F238E27FC236}">
                <a16:creationId xmlns:a16="http://schemas.microsoft.com/office/drawing/2014/main" xmlns="" id="{9796F766-4809-46BB-93FD-577BAF09EA8C}"/>
              </a:ext>
            </a:extLst>
          </p:cNvPr>
          <p:cNvSpPr/>
          <p:nvPr/>
        </p:nvSpPr>
        <p:spPr>
          <a:xfrm>
            <a:off x="469091" y="383758"/>
            <a:ext cx="8205818" cy="830997"/>
          </a:xfrm>
          <a:prstGeom prst="rect">
            <a:avLst/>
          </a:prstGeom>
          <a:solidFill>
            <a:srgbClr val="5DAE14"/>
          </a:solidFill>
          <a:ln>
            <a:solidFill>
              <a:schemeClr val="accent1"/>
            </a:solidFill>
          </a:ln>
        </p:spPr>
        <p:txBody>
          <a:bodyPr wrap="square">
            <a:spAutoFit/>
          </a:bodyPr>
          <a:lstStyle/>
          <a:p>
            <a:pPr algn="ctr"/>
            <a:r>
              <a:rPr lang="kk-KZ" sz="1600" b="1" dirty="0" smtClean="0">
                <a:latin typeface="Times New Roman" pitchFamily="18" charset="0"/>
                <a:cs typeface="Times New Roman" pitchFamily="18" charset="0"/>
              </a:rPr>
              <a:t>Мектепке </a:t>
            </a:r>
            <a:r>
              <a:rPr lang="kk-KZ" sz="1600" b="1" dirty="0">
                <a:latin typeface="Times New Roman" pitchFamily="18" charset="0"/>
                <a:cs typeface="Times New Roman" pitchFamily="18" charset="0"/>
              </a:rPr>
              <a:t>дейінгі ұйымдардың және мектептердің, лицейлер мен гимназиялардың мектепалды сыныптарының педагогтері үшін </a:t>
            </a:r>
          </a:p>
          <a:p>
            <a:pPr algn="ctr"/>
            <a:r>
              <a:rPr lang="kk-KZ" sz="1600" b="1" dirty="0">
                <a:latin typeface="Times New Roman" pitchFamily="18" charset="0"/>
                <a:cs typeface="Times New Roman" pitchFamily="18" charset="0"/>
              </a:rPr>
              <a:t>ПББ  балдарын </a:t>
            </a:r>
            <a:r>
              <a:rPr lang="kk-KZ" sz="1600" b="1" dirty="0" smtClean="0">
                <a:latin typeface="Times New Roman" pitchFamily="18" charset="0"/>
                <a:cs typeface="Times New Roman" pitchFamily="18" charset="0"/>
              </a:rPr>
              <a:t>бөлу </a:t>
            </a:r>
            <a:endParaRPr lang="ru-RU" sz="1600" b="1" dirty="0">
              <a:latin typeface="Times New Roman" pitchFamily="18" charset="0"/>
              <a:cs typeface="Times New Roman" pitchFamily="18" charset="0"/>
            </a:endParaRPr>
          </a:p>
        </p:txBody>
      </p:sp>
      <p:sp>
        <p:nvSpPr>
          <p:cNvPr id="5" name="Rectangle 1"/>
          <p:cNvSpPr>
            <a:spLocks noChangeArrowheads="1"/>
          </p:cNvSpPr>
          <p:nvPr/>
        </p:nvSpPr>
        <p:spPr bwMode="auto">
          <a:xfrm>
            <a:off x="1608138" y="24907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739840351"/>
              </p:ext>
            </p:extLst>
          </p:nvPr>
        </p:nvGraphicFramePr>
        <p:xfrm>
          <a:off x="899592" y="1772816"/>
          <a:ext cx="7416823" cy="4032450"/>
        </p:xfrm>
        <a:graphic>
          <a:graphicData uri="http://schemas.openxmlformats.org/drawingml/2006/table">
            <a:tbl>
              <a:tblPr bandRow="1">
                <a:tableStyleId>{5DA37D80-6434-44D0-A028-1B22A696006F}</a:tableStyleId>
              </a:tblPr>
              <a:tblGrid>
                <a:gridCol w="1681274"/>
                <a:gridCol w="1681274"/>
                <a:gridCol w="923777"/>
                <a:gridCol w="1470654"/>
                <a:gridCol w="1659844"/>
              </a:tblGrid>
              <a:tr h="806490">
                <a:tc>
                  <a:txBody>
                    <a:bodyPr/>
                    <a:lstStyle/>
                    <a:p>
                      <a:pPr algn="ctr">
                        <a:spcAft>
                          <a:spcPts val="0"/>
                        </a:spcAft>
                      </a:pPr>
                      <a:r>
                        <a:rPr lang="kk-KZ" sz="1400" dirty="0">
                          <a:effectLst/>
                          <a:latin typeface="Times New Roman" pitchFamily="18" charset="0"/>
                          <a:cs typeface="Times New Roman" pitchFamily="18" charset="0"/>
                        </a:rPr>
                        <a:t>Санаттар </a:t>
                      </a:r>
                      <a:endParaRPr lang="ru-RU" sz="1400" dirty="0">
                        <a:effectLst/>
                        <a:latin typeface="Times New Roman" pitchFamily="18" charset="0"/>
                        <a:ea typeface="Times New Roman"/>
                        <a:cs typeface="Times New Roman" pitchFamily="18" charset="0"/>
                      </a:endParaRPr>
                    </a:p>
                  </a:txBody>
                  <a:tcPr marL="53876" marR="53876" marT="0" marB="0"/>
                </a:tc>
                <a:tc>
                  <a:txBody>
                    <a:bodyPr/>
                    <a:lstStyle/>
                    <a:p>
                      <a:pPr algn="ctr">
                        <a:spcAft>
                          <a:spcPts val="0"/>
                        </a:spcAft>
                      </a:pPr>
                      <a:r>
                        <a:rPr lang="kk-KZ" sz="1400">
                          <a:effectLst/>
                          <a:latin typeface="Times New Roman" pitchFamily="18" charset="0"/>
                          <a:cs typeface="Times New Roman" pitchFamily="18" charset="0"/>
                        </a:rPr>
                        <a:t>Блок</a:t>
                      </a:r>
                      <a:endParaRPr lang="ru-RU" sz="1400">
                        <a:effectLst/>
                        <a:latin typeface="Times New Roman" pitchFamily="18" charset="0"/>
                        <a:ea typeface="Times New Roman"/>
                        <a:cs typeface="Times New Roman" pitchFamily="18" charset="0"/>
                      </a:endParaRPr>
                    </a:p>
                  </a:txBody>
                  <a:tcPr marL="53876" marR="53876" marT="0" marB="0"/>
                </a:tc>
                <a:tc>
                  <a:txBody>
                    <a:bodyPr/>
                    <a:lstStyle/>
                    <a:p>
                      <a:pPr algn="ctr">
                        <a:spcAft>
                          <a:spcPts val="0"/>
                        </a:spcAft>
                      </a:pPr>
                      <a:r>
                        <a:rPr lang="kk-KZ" sz="1400">
                          <a:effectLst/>
                          <a:latin typeface="Times New Roman" pitchFamily="18" charset="0"/>
                          <a:cs typeface="Times New Roman" pitchFamily="18" charset="0"/>
                        </a:rPr>
                        <a:t>Пән бойынша балдар</a:t>
                      </a:r>
                      <a:endParaRPr lang="ru-RU" sz="1400">
                        <a:effectLst/>
                        <a:latin typeface="Times New Roman" pitchFamily="18" charset="0"/>
                        <a:ea typeface="Times New Roman"/>
                        <a:cs typeface="Times New Roman" pitchFamily="18" charset="0"/>
                      </a:endParaRPr>
                    </a:p>
                  </a:txBody>
                  <a:tcPr marL="53876" marR="53876" marT="0" marB="0"/>
                </a:tc>
                <a:tc>
                  <a:txBody>
                    <a:bodyPr/>
                    <a:lstStyle/>
                    <a:p>
                      <a:pPr algn="ctr">
                        <a:spcAft>
                          <a:spcPts val="0"/>
                        </a:spcAft>
                      </a:pPr>
                      <a:r>
                        <a:rPr lang="kk-KZ" sz="1400">
                          <a:effectLst/>
                          <a:latin typeface="Times New Roman" pitchFamily="18" charset="0"/>
                          <a:cs typeface="Times New Roman" pitchFamily="18" charset="0"/>
                        </a:rPr>
                        <a:t>Біліктілік тестінен өту үшін (%)</a:t>
                      </a:r>
                      <a:endParaRPr lang="ru-RU" sz="1400">
                        <a:effectLst/>
                        <a:latin typeface="Times New Roman" pitchFamily="18" charset="0"/>
                        <a:ea typeface="Times New Roman"/>
                        <a:cs typeface="Times New Roman" pitchFamily="18" charset="0"/>
                      </a:endParaRPr>
                    </a:p>
                  </a:txBody>
                  <a:tcPr marL="53876" marR="53876" marT="0" marB="0"/>
                </a:tc>
                <a:tc>
                  <a:txBody>
                    <a:bodyPr/>
                    <a:lstStyle/>
                    <a:p>
                      <a:pPr algn="ctr">
                        <a:spcAft>
                          <a:spcPts val="0"/>
                        </a:spcAft>
                      </a:pPr>
                      <a:r>
                        <a:rPr lang="kk-KZ" sz="1400">
                          <a:effectLst/>
                          <a:latin typeface="Times New Roman" pitchFamily="18" charset="0"/>
                          <a:cs typeface="Times New Roman" pitchFamily="18" charset="0"/>
                        </a:rPr>
                        <a:t>Біліктілік тестінен өту үшін (балдар)</a:t>
                      </a:r>
                      <a:endParaRPr lang="ru-RU" sz="1400">
                        <a:effectLst/>
                        <a:latin typeface="Times New Roman" pitchFamily="18" charset="0"/>
                        <a:ea typeface="Times New Roman"/>
                        <a:cs typeface="Times New Roman" pitchFamily="18" charset="0"/>
                      </a:endParaRPr>
                    </a:p>
                  </a:txBody>
                  <a:tcPr marL="53876" marR="53876" marT="0" marB="0"/>
                </a:tc>
              </a:tr>
              <a:tr h="806490">
                <a:tc rowSpan="2">
                  <a:txBody>
                    <a:bodyPr/>
                    <a:lstStyle/>
                    <a:p>
                      <a:pPr algn="ctr">
                        <a:spcAft>
                          <a:spcPts val="0"/>
                        </a:spcAft>
                      </a:pPr>
                      <a:r>
                        <a:rPr lang="kk-KZ" sz="1400">
                          <a:effectLst/>
                          <a:latin typeface="Times New Roman" pitchFamily="18" charset="0"/>
                          <a:cs typeface="Times New Roman" pitchFamily="18" charset="0"/>
                        </a:rPr>
                        <a:t>Педагог</a:t>
                      </a:r>
                      <a:endParaRPr lang="ru-RU" sz="1400">
                        <a:effectLst/>
                        <a:latin typeface="Times New Roman" pitchFamily="18" charset="0"/>
                        <a:ea typeface="Times New Roman"/>
                        <a:cs typeface="Times New Roman" pitchFamily="18" charset="0"/>
                      </a:endParaRPr>
                    </a:p>
                  </a:txBody>
                  <a:tcPr marL="53876" marR="53876" marT="0" marB="0"/>
                </a:tc>
                <a:tc>
                  <a:txBody>
                    <a:bodyPr/>
                    <a:lstStyle/>
                    <a:p>
                      <a:pPr algn="ctr">
                        <a:spcAft>
                          <a:spcPts val="0"/>
                        </a:spcAft>
                      </a:pPr>
                      <a:r>
                        <a:rPr lang="kk-KZ" sz="1400">
                          <a:effectLst/>
                          <a:latin typeface="Times New Roman" pitchFamily="18" charset="0"/>
                          <a:cs typeface="Times New Roman" pitchFamily="18" charset="0"/>
                        </a:rPr>
                        <a:t>«Мектепке дейінгі педагогика және психология»</a:t>
                      </a:r>
                      <a:endParaRPr lang="ru-RU" sz="1400">
                        <a:effectLst/>
                        <a:latin typeface="Times New Roman" pitchFamily="18" charset="0"/>
                        <a:ea typeface="Times New Roman"/>
                        <a:cs typeface="Times New Roman" pitchFamily="18" charset="0"/>
                      </a:endParaRPr>
                    </a:p>
                  </a:txBody>
                  <a:tcPr marL="53876" marR="53876" marT="0" marB="0"/>
                </a:tc>
                <a:tc>
                  <a:txBody>
                    <a:bodyPr/>
                    <a:lstStyle/>
                    <a:p>
                      <a:pPr algn="ctr">
                        <a:spcAft>
                          <a:spcPts val="0"/>
                        </a:spcAft>
                      </a:pPr>
                      <a:r>
                        <a:rPr lang="ru-RU" sz="1400">
                          <a:effectLst/>
                          <a:latin typeface="Times New Roman" pitchFamily="18" charset="0"/>
                          <a:cs typeface="Times New Roman" pitchFamily="18" charset="0"/>
                        </a:rPr>
                        <a:t>20</a:t>
                      </a:r>
                      <a:endParaRPr lang="ru-RU" sz="1400">
                        <a:effectLst/>
                        <a:latin typeface="Times New Roman" pitchFamily="18" charset="0"/>
                        <a:ea typeface="Times New Roman"/>
                        <a:cs typeface="Times New Roman" pitchFamily="18" charset="0"/>
                      </a:endParaRPr>
                    </a:p>
                  </a:txBody>
                  <a:tcPr marL="53876" marR="53876" marT="0" marB="0"/>
                </a:tc>
                <a:tc rowSpan="2">
                  <a:txBody>
                    <a:bodyPr/>
                    <a:lstStyle/>
                    <a:p>
                      <a:pPr algn="ctr">
                        <a:spcAft>
                          <a:spcPts val="0"/>
                        </a:spcAft>
                      </a:pPr>
                      <a:r>
                        <a:rPr lang="kk-KZ" sz="1400">
                          <a:effectLst/>
                          <a:latin typeface="Times New Roman" pitchFamily="18" charset="0"/>
                          <a:cs typeface="Times New Roman" pitchFamily="18" charset="0"/>
                        </a:rPr>
                        <a:t>50%</a:t>
                      </a:r>
                      <a:endParaRPr lang="ru-RU" sz="1400">
                        <a:effectLst/>
                        <a:latin typeface="Times New Roman" pitchFamily="18" charset="0"/>
                        <a:ea typeface="Times New Roman"/>
                        <a:cs typeface="Times New Roman" pitchFamily="18" charset="0"/>
                      </a:endParaRPr>
                    </a:p>
                  </a:txBody>
                  <a:tcPr marL="53876" marR="53876" marT="0" marB="0"/>
                </a:tc>
                <a:tc rowSpan="2">
                  <a:txBody>
                    <a:bodyPr/>
                    <a:lstStyle/>
                    <a:p>
                      <a:pPr algn="ctr">
                        <a:spcAft>
                          <a:spcPts val="0"/>
                        </a:spcAft>
                      </a:pPr>
                      <a:r>
                        <a:rPr lang="kk-KZ" sz="1400">
                          <a:effectLst/>
                          <a:latin typeface="Times New Roman" pitchFamily="18" charset="0"/>
                          <a:cs typeface="Times New Roman" pitchFamily="18" charset="0"/>
                        </a:rPr>
                        <a:t>25</a:t>
                      </a:r>
                      <a:endParaRPr lang="ru-RU" sz="1400">
                        <a:effectLst/>
                        <a:latin typeface="Times New Roman" pitchFamily="18" charset="0"/>
                        <a:ea typeface="Times New Roman"/>
                        <a:cs typeface="Times New Roman" pitchFamily="18" charset="0"/>
                      </a:endParaRPr>
                    </a:p>
                  </a:txBody>
                  <a:tcPr marL="53876" marR="53876" marT="0" marB="0"/>
                </a:tc>
              </a:tr>
              <a:tr h="806490">
                <a:tc vMerge="1">
                  <a:txBody>
                    <a:bodyPr/>
                    <a:lstStyle/>
                    <a:p>
                      <a:endParaRPr lang="ru-RU"/>
                    </a:p>
                  </a:txBody>
                  <a:tcPr/>
                </a:tc>
                <a:tc>
                  <a:txBody>
                    <a:bodyPr/>
                    <a:lstStyle/>
                    <a:p>
                      <a:pPr algn="ctr">
                        <a:spcAft>
                          <a:spcPts val="0"/>
                        </a:spcAft>
                      </a:pPr>
                      <a:r>
                        <a:rPr lang="kk-KZ" sz="1400">
                          <a:effectLst/>
                          <a:latin typeface="Times New Roman" pitchFamily="18" charset="0"/>
                          <a:cs typeface="Times New Roman" pitchFamily="18" charset="0"/>
                        </a:rPr>
                        <a:t>«Бейін бойынша тәрбиелеу және оқыту әдістемесі»</a:t>
                      </a:r>
                      <a:endParaRPr lang="ru-RU" sz="1400">
                        <a:effectLst/>
                        <a:latin typeface="Times New Roman" pitchFamily="18" charset="0"/>
                        <a:ea typeface="Times New Roman"/>
                        <a:cs typeface="Times New Roman" pitchFamily="18" charset="0"/>
                      </a:endParaRPr>
                    </a:p>
                  </a:txBody>
                  <a:tcPr marL="53876" marR="53876" marT="0" marB="0"/>
                </a:tc>
                <a:tc>
                  <a:txBody>
                    <a:bodyPr/>
                    <a:lstStyle/>
                    <a:p>
                      <a:pPr algn="ctr">
                        <a:spcAft>
                          <a:spcPts val="0"/>
                        </a:spcAft>
                      </a:pPr>
                      <a:r>
                        <a:rPr lang="kk-KZ" sz="1400" dirty="0">
                          <a:effectLst/>
                          <a:latin typeface="Times New Roman" pitchFamily="18" charset="0"/>
                          <a:cs typeface="Times New Roman" pitchFamily="18" charset="0"/>
                        </a:rPr>
                        <a:t>30</a:t>
                      </a:r>
                      <a:endParaRPr lang="ru-RU" sz="1400" dirty="0">
                        <a:effectLst/>
                        <a:latin typeface="Times New Roman" pitchFamily="18" charset="0"/>
                        <a:ea typeface="Times New Roman"/>
                        <a:cs typeface="Times New Roman" pitchFamily="18" charset="0"/>
                      </a:endParaRPr>
                    </a:p>
                  </a:txBody>
                  <a:tcPr marL="53876" marR="53876" marT="0" marB="0"/>
                </a:tc>
                <a:tc vMerge="1">
                  <a:txBody>
                    <a:bodyPr/>
                    <a:lstStyle/>
                    <a:p>
                      <a:endParaRPr lang="ru-RU"/>
                    </a:p>
                  </a:txBody>
                  <a:tcPr/>
                </a:tc>
                <a:tc vMerge="1">
                  <a:txBody>
                    <a:bodyPr/>
                    <a:lstStyle/>
                    <a:p>
                      <a:endParaRPr lang="ru-RU"/>
                    </a:p>
                  </a:txBody>
                  <a:tcPr/>
                </a:tc>
              </a:tr>
              <a:tr h="806490">
                <a:tc rowSpan="2">
                  <a:txBody>
                    <a:bodyPr/>
                    <a:lstStyle/>
                    <a:p>
                      <a:pPr algn="ctr">
                        <a:spcAft>
                          <a:spcPts val="0"/>
                        </a:spcAft>
                      </a:pPr>
                      <a:r>
                        <a:rPr lang="kk-KZ" sz="1400">
                          <a:effectLst/>
                          <a:latin typeface="Times New Roman" pitchFamily="18" charset="0"/>
                          <a:cs typeface="Times New Roman" pitchFamily="18" charset="0"/>
                        </a:rPr>
                        <a:t>Педагог - модератор</a:t>
                      </a:r>
                      <a:endParaRPr lang="ru-RU" sz="1400">
                        <a:effectLst/>
                        <a:latin typeface="Times New Roman" pitchFamily="18" charset="0"/>
                        <a:ea typeface="Times New Roman"/>
                        <a:cs typeface="Times New Roman" pitchFamily="18" charset="0"/>
                      </a:endParaRPr>
                    </a:p>
                  </a:txBody>
                  <a:tcPr marL="53876" marR="53876" marT="0" marB="0"/>
                </a:tc>
                <a:tc>
                  <a:txBody>
                    <a:bodyPr/>
                    <a:lstStyle/>
                    <a:p>
                      <a:pPr algn="ctr">
                        <a:spcAft>
                          <a:spcPts val="0"/>
                        </a:spcAft>
                      </a:pPr>
                      <a:r>
                        <a:rPr lang="kk-KZ" sz="1400">
                          <a:effectLst/>
                          <a:latin typeface="Times New Roman" pitchFamily="18" charset="0"/>
                          <a:cs typeface="Times New Roman" pitchFamily="18" charset="0"/>
                        </a:rPr>
                        <a:t>«Мектепке дейінгі педагогика және психология»</a:t>
                      </a:r>
                      <a:endParaRPr lang="ru-RU" sz="1400">
                        <a:effectLst/>
                        <a:latin typeface="Times New Roman" pitchFamily="18" charset="0"/>
                        <a:ea typeface="Times New Roman"/>
                        <a:cs typeface="Times New Roman" pitchFamily="18" charset="0"/>
                      </a:endParaRPr>
                    </a:p>
                  </a:txBody>
                  <a:tcPr marL="53876" marR="53876" marT="0" marB="0"/>
                </a:tc>
                <a:tc>
                  <a:txBody>
                    <a:bodyPr/>
                    <a:lstStyle/>
                    <a:p>
                      <a:pPr algn="ctr">
                        <a:spcAft>
                          <a:spcPts val="0"/>
                        </a:spcAft>
                      </a:pPr>
                      <a:r>
                        <a:rPr lang="ru-RU" sz="1400">
                          <a:effectLst/>
                          <a:latin typeface="Times New Roman" pitchFamily="18" charset="0"/>
                          <a:cs typeface="Times New Roman" pitchFamily="18" charset="0"/>
                        </a:rPr>
                        <a:t>20</a:t>
                      </a:r>
                      <a:endParaRPr lang="ru-RU" sz="1400">
                        <a:effectLst/>
                        <a:latin typeface="Times New Roman" pitchFamily="18" charset="0"/>
                        <a:ea typeface="Times New Roman"/>
                        <a:cs typeface="Times New Roman" pitchFamily="18" charset="0"/>
                      </a:endParaRPr>
                    </a:p>
                  </a:txBody>
                  <a:tcPr marL="53876" marR="53876" marT="0" marB="0"/>
                </a:tc>
                <a:tc rowSpan="2">
                  <a:txBody>
                    <a:bodyPr/>
                    <a:lstStyle/>
                    <a:p>
                      <a:pPr algn="ctr">
                        <a:spcAft>
                          <a:spcPts val="0"/>
                        </a:spcAft>
                      </a:pPr>
                      <a:r>
                        <a:rPr lang="kk-KZ" sz="1400">
                          <a:effectLst/>
                          <a:latin typeface="Times New Roman" pitchFamily="18" charset="0"/>
                          <a:cs typeface="Times New Roman" pitchFamily="18" charset="0"/>
                        </a:rPr>
                        <a:t>60%</a:t>
                      </a:r>
                      <a:endParaRPr lang="ru-RU" sz="1400">
                        <a:effectLst/>
                        <a:latin typeface="Times New Roman" pitchFamily="18" charset="0"/>
                        <a:ea typeface="Times New Roman"/>
                        <a:cs typeface="Times New Roman" pitchFamily="18" charset="0"/>
                      </a:endParaRPr>
                    </a:p>
                  </a:txBody>
                  <a:tcPr marL="53876" marR="53876" marT="0" marB="0"/>
                </a:tc>
                <a:tc rowSpan="2">
                  <a:txBody>
                    <a:bodyPr/>
                    <a:lstStyle/>
                    <a:p>
                      <a:pPr algn="ctr">
                        <a:spcAft>
                          <a:spcPts val="0"/>
                        </a:spcAft>
                      </a:pPr>
                      <a:r>
                        <a:rPr lang="kk-KZ" sz="1400">
                          <a:effectLst/>
                          <a:latin typeface="Times New Roman" pitchFamily="18" charset="0"/>
                          <a:cs typeface="Times New Roman" pitchFamily="18" charset="0"/>
                        </a:rPr>
                        <a:t>30</a:t>
                      </a:r>
                      <a:endParaRPr lang="ru-RU" sz="1400">
                        <a:effectLst/>
                        <a:latin typeface="Times New Roman" pitchFamily="18" charset="0"/>
                        <a:ea typeface="Times New Roman"/>
                        <a:cs typeface="Times New Roman" pitchFamily="18" charset="0"/>
                      </a:endParaRPr>
                    </a:p>
                  </a:txBody>
                  <a:tcPr marL="53876" marR="53876" marT="0" marB="0"/>
                </a:tc>
              </a:tr>
              <a:tr h="806490">
                <a:tc vMerge="1">
                  <a:txBody>
                    <a:bodyPr/>
                    <a:lstStyle/>
                    <a:p>
                      <a:endParaRPr lang="ru-RU"/>
                    </a:p>
                  </a:txBody>
                  <a:tcPr/>
                </a:tc>
                <a:tc>
                  <a:txBody>
                    <a:bodyPr/>
                    <a:lstStyle/>
                    <a:p>
                      <a:pPr algn="ctr">
                        <a:spcAft>
                          <a:spcPts val="0"/>
                        </a:spcAft>
                      </a:pPr>
                      <a:r>
                        <a:rPr lang="kk-KZ" sz="1400">
                          <a:effectLst/>
                          <a:latin typeface="Times New Roman" pitchFamily="18" charset="0"/>
                          <a:cs typeface="Times New Roman" pitchFamily="18" charset="0"/>
                        </a:rPr>
                        <a:t>«Бейін бойынша тәрбиелеу және оқыту әдістемесі»</a:t>
                      </a:r>
                      <a:endParaRPr lang="ru-RU" sz="1400">
                        <a:effectLst/>
                        <a:latin typeface="Times New Roman" pitchFamily="18" charset="0"/>
                        <a:ea typeface="Times New Roman"/>
                        <a:cs typeface="Times New Roman" pitchFamily="18" charset="0"/>
                      </a:endParaRPr>
                    </a:p>
                  </a:txBody>
                  <a:tcPr marL="53876" marR="53876" marT="0" marB="0"/>
                </a:tc>
                <a:tc>
                  <a:txBody>
                    <a:bodyPr/>
                    <a:lstStyle/>
                    <a:p>
                      <a:pPr algn="ctr">
                        <a:spcAft>
                          <a:spcPts val="0"/>
                        </a:spcAft>
                      </a:pPr>
                      <a:r>
                        <a:rPr lang="kk-KZ" sz="1400" dirty="0">
                          <a:effectLst/>
                          <a:latin typeface="Times New Roman" pitchFamily="18" charset="0"/>
                          <a:cs typeface="Times New Roman" pitchFamily="18" charset="0"/>
                        </a:rPr>
                        <a:t>30</a:t>
                      </a:r>
                      <a:endParaRPr lang="ru-RU" sz="1400" dirty="0">
                        <a:effectLst/>
                        <a:latin typeface="Times New Roman" pitchFamily="18" charset="0"/>
                        <a:ea typeface="Times New Roman"/>
                        <a:cs typeface="Times New Roman" pitchFamily="18" charset="0"/>
                      </a:endParaRPr>
                    </a:p>
                  </a:txBody>
                  <a:tcPr marL="53876" marR="53876" marT="0" marB="0"/>
                </a:tc>
                <a:tc vMerge="1">
                  <a:txBody>
                    <a:bodyPr/>
                    <a:lstStyle/>
                    <a:p>
                      <a:endParaRPr lang="ru-RU"/>
                    </a:p>
                  </a:txBody>
                  <a:tcPr/>
                </a:tc>
                <a:tc vMerge="1">
                  <a:txBody>
                    <a:bodyPr/>
                    <a:lstStyle/>
                    <a:p>
                      <a:endParaRPr lang="ru-RU"/>
                    </a:p>
                  </a:txBody>
                  <a:tcPr/>
                </a:tc>
              </a:tr>
            </a:tbl>
          </a:graphicData>
        </a:graphic>
      </p:graphicFrame>
    </p:spTree>
    <p:extLst>
      <p:ext uri="{BB962C8B-B14F-4D97-AF65-F5344CB8AC3E}">
        <p14:creationId xmlns:p14="http://schemas.microsoft.com/office/powerpoint/2010/main" val="1698299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308414264"/>
              </p:ext>
            </p:extLst>
          </p:nvPr>
        </p:nvGraphicFramePr>
        <p:xfrm>
          <a:off x="827584" y="836712"/>
          <a:ext cx="7416823" cy="4896546"/>
        </p:xfrm>
        <a:graphic>
          <a:graphicData uri="http://schemas.openxmlformats.org/drawingml/2006/table">
            <a:tbl>
              <a:tblPr bandRow="1">
                <a:tableStyleId>{5DA37D80-6434-44D0-A028-1B22A696006F}</a:tableStyleId>
              </a:tblPr>
              <a:tblGrid>
                <a:gridCol w="1681274"/>
                <a:gridCol w="1681274"/>
                <a:gridCol w="923777"/>
                <a:gridCol w="1470654"/>
                <a:gridCol w="1659844"/>
              </a:tblGrid>
              <a:tr h="816091">
                <a:tc rowSpan="2">
                  <a:txBody>
                    <a:bodyPr/>
                    <a:lstStyle/>
                    <a:p>
                      <a:pPr algn="ctr">
                        <a:spcAft>
                          <a:spcPts val="0"/>
                        </a:spcAft>
                      </a:pPr>
                      <a:r>
                        <a:rPr lang="kk-KZ" sz="1400">
                          <a:effectLst/>
                          <a:latin typeface="Times New Roman" pitchFamily="18" charset="0"/>
                          <a:cs typeface="Times New Roman" pitchFamily="18" charset="0"/>
                        </a:rPr>
                        <a:t>Педагог - сарапшы</a:t>
                      </a:r>
                      <a:endParaRPr lang="ru-RU" sz="1400">
                        <a:effectLst/>
                        <a:latin typeface="Times New Roman" pitchFamily="18" charset="0"/>
                        <a:ea typeface="Times New Roman"/>
                        <a:cs typeface="Times New Roman" pitchFamily="18" charset="0"/>
                      </a:endParaRPr>
                    </a:p>
                  </a:txBody>
                  <a:tcPr marL="53876" marR="53876" marT="0" marB="0"/>
                </a:tc>
                <a:tc>
                  <a:txBody>
                    <a:bodyPr/>
                    <a:lstStyle/>
                    <a:p>
                      <a:pPr algn="ctr">
                        <a:spcAft>
                          <a:spcPts val="0"/>
                        </a:spcAft>
                      </a:pPr>
                      <a:r>
                        <a:rPr lang="kk-KZ" sz="1400">
                          <a:effectLst/>
                          <a:latin typeface="Times New Roman" pitchFamily="18" charset="0"/>
                          <a:cs typeface="Times New Roman" pitchFamily="18" charset="0"/>
                        </a:rPr>
                        <a:t>«Мектепке дейінгі педагогика және психология»</a:t>
                      </a:r>
                      <a:endParaRPr lang="ru-RU" sz="1400">
                        <a:effectLst/>
                        <a:latin typeface="Times New Roman" pitchFamily="18" charset="0"/>
                        <a:ea typeface="Times New Roman"/>
                        <a:cs typeface="Times New Roman" pitchFamily="18" charset="0"/>
                      </a:endParaRPr>
                    </a:p>
                  </a:txBody>
                  <a:tcPr marL="53876" marR="53876" marT="0" marB="0"/>
                </a:tc>
                <a:tc>
                  <a:txBody>
                    <a:bodyPr/>
                    <a:lstStyle/>
                    <a:p>
                      <a:pPr algn="ctr">
                        <a:spcAft>
                          <a:spcPts val="0"/>
                        </a:spcAft>
                      </a:pPr>
                      <a:r>
                        <a:rPr lang="ru-RU" sz="1400">
                          <a:effectLst/>
                          <a:latin typeface="Times New Roman" pitchFamily="18" charset="0"/>
                          <a:cs typeface="Times New Roman" pitchFamily="18" charset="0"/>
                        </a:rPr>
                        <a:t>20</a:t>
                      </a:r>
                      <a:endParaRPr lang="ru-RU" sz="1400">
                        <a:effectLst/>
                        <a:latin typeface="Times New Roman" pitchFamily="18" charset="0"/>
                        <a:ea typeface="Times New Roman"/>
                        <a:cs typeface="Times New Roman" pitchFamily="18" charset="0"/>
                      </a:endParaRPr>
                    </a:p>
                  </a:txBody>
                  <a:tcPr marL="53876" marR="53876" marT="0" marB="0"/>
                </a:tc>
                <a:tc rowSpan="2">
                  <a:txBody>
                    <a:bodyPr/>
                    <a:lstStyle/>
                    <a:p>
                      <a:pPr algn="ctr">
                        <a:spcAft>
                          <a:spcPts val="0"/>
                        </a:spcAft>
                      </a:pPr>
                      <a:r>
                        <a:rPr lang="kk-KZ" sz="1400">
                          <a:effectLst/>
                          <a:latin typeface="Times New Roman" pitchFamily="18" charset="0"/>
                          <a:cs typeface="Times New Roman" pitchFamily="18" charset="0"/>
                        </a:rPr>
                        <a:t>70%</a:t>
                      </a:r>
                      <a:endParaRPr lang="ru-RU" sz="1400">
                        <a:effectLst/>
                        <a:latin typeface="Times New Roman" pitchFamily="18" charset="0"/>
                        <a:ea typeface="Times New Roman"/>
                        <a:cs typeface="Times New Roman" pitchFamily="18" charset="0"/>
                      </a:endParaRPr>
                    </a:p>
                  </a:txBody>
                  <a:tcPr marL="53876" marR="53876" marT="0" marB="0"/>
                </a:tc>
                <a:tc rowSpan="2">
                  <a:txBody>
                    <a:bodyPr/>
                    <a:lstStyle/>
                    <a:p>
                      <a:pPr algn="ctr">
                        <a:spcAft>
                          <a:spcPts val="0"/>
                        </a:spcAft>
                      </a:pPr>
                      <a:r>
                        <a:rPr lang="kk-KZ" sz="1400">
                          <a:effectLst/>
                          <a:latin typeface="Times New Roman" pitchFamily="18" charset="0"/>
                          <a:cs typeface="Times New Roman" pitchFamily="18" charset="0"/>
                        </a:rPr>
                        <a:t>35</a:t>
                      </a:r>
                      <a:endParaRPr lang="ru-RU" sz="1400">
                        <a:effectLst/>
                        <a:latin typeface="Times New Roman" pitchFamily="18" charset="0"/>
                        <a:ea typeface="Times New Roman"/>
                        <a:cs typeface="Times New Roman" pitchFamily="18" charset="0"/>
                      </a:endParaRPr>
                    </a:p>
                  </a:txBody>
                  <a:tcPr marL="53876" marR="53876" marT="0" marB="0"/>
                </a:tc>
              </a:tr>
              <a:tr h="816091">
                <a:tc vMerge="1">
                  <a:txBody>
                    <a:bodyPr/>
                    <a:lstStyle/>
                    <a:p>
                      <a:endParaRPr lang="ru-RU"/>
                    </a:p>
                  </a:txBody>
                  <a:tcPr/>
                </a:tc>
                <a:tc>
                  <a:txBody>
                    <a:bodyPr/>
                    <a:lstStyle/>
                    <a:p>
                      <a:pPr algn="ctr">
                        <a:spcAft>
                          <a:spcPts val="0"/>
                        </a:spcAft>
                      </a:pPr>
                      <a:r>
                        <a:rPr lang="kk-KZ" sz="1400">
                          <a:effectLst/>
                          <a:latin typeface="Times New Roman" pitchFamily="18" charset="0"/>
                          <a:cs typeface="Times New Roman" pitchFamily="18" charset="0"/>
                        </a:rPr>
                        <a:t>«Бейін бойынша тәрбиелеу және оқыту әдістемесі»</a:t>
                      </a:r>
                      <a:endParaRPr lang="ru-RU" sz="1400">
                        <a:effectLst/>
                        <a:latin typeface="Times New Roman" pitchFamily="18" charset="0"/>
                        <a:ea typeface="Times New Roman"/>
                        <a:cs typeface="Times New Roman" pitchFamily="18" charset="0"/>
                      </a:endParaRPr>
                    </a:p>
                  </a:txBody>
                  <a:tcPr marL="53876" marR="53876" marT="0" marB="0"/>
                </a:tc>
                <a:tc>
                  <a:txBody>
                    <a:bodyPr/>
                    <a:lstStyle/>
                    <a:p>
                      <a:pPr algn="ctr">
                        <a:spcAft>
                          <a:spcPts val="0"/>
                        </a:spcAft>
                      </a:pPr>
                      <a:r>
                        <a:rPr lang="kk-KZ" sz="1400">
                          <a:effectLst/>
                          <a:latin typeface="Times New Roman" pitchFamily="18" charset="0"/>
                          <a:cs typeface="Times New Roman" pitchFamily="18" charset="0"/>
                        </a:rPr>
                        <a:t>30</a:t>
                      </a:r>
                      <a:endParaRPr lang="ru-RU" sz="1400">
                        <a:effectLst/>
                        <a:latin typeface="Times New Roman" pitchFamily="18" charset="0"/>
                        <a:ea typeface="Times New Roman"/>
                        <a:cs typeface="Times New Roman" pitchFamily="18" charset="0"/>
                      </a:endParaRPr>
                    </a:p>
                  </a:txBody>
                  <a:tcPr marL="53876" marR="53876" marT="0" marB="0"/>
                </a:tc>
                <a:tc vMerge="1">
                  <a:txBody>
                    <a:bodyPr/>
                    <a:lstStyle/>
                    <a:p>
                      <a:endParaRPr lang="ru-RU"/>
                    </a:p>
                  </a:txBody>
                  <a:tcPr/>
                </a:tc>
                <a:tc vMerge="1">
                  <a:txBody>
                    <a:bodyPr/>
                    <a:lstStyle/>
                    <a:p>
                      <a:endParaRPr lang="ru-RU"/>
                    </a:p>
                  </a:txBody>
                  <a:tcPr/>
                </a:tc>
              </a:tr>
              <a:tr h="816091">
                <a:tc rowSpan="2">
                  <a:txBody>
                    <a:bodyPr/>
                    <a:lstStyle/>
                    <a:p>
                      <a:pPr algn="ctr">
                        <a:spcAft>
                          <a:spcPts val="0"/>
                        </a:spcAft>
                      </a:pPr>
                      <a:r>
                        <a:rPr lang="kk-KZ" sz="1400">
                          <a:effectLst/>
                          <a:latin typeface="Times New Roman" pitchFamily="18" charset="0"/>
                          <a:cs typeface="Times New Roman" pitchFamily="18" charset="0"/>
                        </a:rPr>
                        <a:t>Педагог - зерттеуші</a:t>
                      </a:r>
                      <a:endParaRPr lang="ru-RU" sz="1400">
                        <a:effectLst/>
                        <a:latin typeface="Times New Roman" pitchFamily="18" charset="0"/>
                        <a:ea typeface="Times New Roman"/>
                        <a:cs typeface="Times New Roman" pitchFamily="18" charset="0"/>
                      </a:endParaRPr>
                    </a:p>
                  </a:txBody>
                  <a:tcPr marL="53876" marR="53876" marT="0" marB="0"/>
                </a:tc>
                <a:tc>
                  <a:txBody>
                    <a:bodyPr/>
                    <a:lstStyle/>
                    <a:p>
                      <a:pPr algn="ctr">
                        <a:spcAft>
                          <a:spcPts val="0"/>
                        </a:spcAft>
                      </a:pPr>
                      <a:r>
                        <a:rPr lang="kk-KZ" sz="1400">
                          <a:effectLst/>
                          <a:latin typeface="Times New Roman" pitchFamily="18" charset="0"/>
                          <a:cs typeface="Times New Roman" pitchFamily="18" charset="0"/>
                        </a:rPr>
                        <a:t>«Мектепке дейінгі педагогика және психология»</a:t>
                      </a:r>
                      <a:endParaRPr lang="ru-RU" sz="1400">
                        <a:effectLst/>
                        <a:latin typeface="Times New Roman" pitchFamily="18" charset="0"/>
                        <a:ea typeface="Times New Roman"/>
                        <a:cs typeface="Times New Roman" pitchFamily="18" charset="0"/>
                      </a:endParaRPr>
                    </a:p>
                  </a:txBody>
                  <a:tcPr marL="53876" marR="53876" marT="0" marB="0"/>
                </a:tc>
                <a:tc>
                  <a:txBody>
                    <a:bodyPr/>
                    <a:lstStyle/>
                    <a:p>
                      <a:pPr algn="ctr">
                        <a:spcAft>
                          <a:spcPts val="0"/>
                        </a:spcAft>
                      </a:pPr>
                      <a:r>
                        <a:rPr lang="ru-RU" sz="1400">
                          <a:effectLst/>
                          <a:latin typeface="Times New Roman" pitchFamily="18" charset="0"/>
                          <a:cs typeface="Times New Roman" pitchFamily="18" charset="0"/>
                        </a:rPr>
                        <a:t>20</a:t>
                      </a:r>
                      <a:endParaRPr lang="ru-RU" sz="1400">
                        <a:effectLst/>
                        <a:latin typeface="Times New Roman" pitchFamily="18" charset="0"/>
                        <a:ea typeface="Times New Roman"/>
                        <a:cs typeface="Times New Roman" pitchFamily="18" charset="0"/>
                      </a:endParaRPr>
                    </a:p>
                  </a:txBody>
                  <a:tcPr marL="53876" marR="53876" marT="0" marB="0"/>
                </a:tc>
                <a:tc rowSpan="2">
                  <a:txBody>
                    <a:bodyPr/>
                    <a:lstStyle/>
                    <a:p>
                      <a:pPr algn="ctr">
                        <a:spcAft>
                          <a:spcPts val="0"/>
                        </a:spcAft>
                      </a:pPr>
                      <a:r>
                        <a:rPr lang="kk-KZ" sz="1400">
                          <a:effectLst/>
                          <a:latin typeface="Times New Roman" pitchFamily="18" charset="0"/>
                          <a:cs typeface="Times New Roman" pitchFamily="18" charset="0"/>
                        </a:rPr>
                        <a:t>80%</a:t>
                      </a:r>
                      <a:endParaRPr lang="ru-RU" sz="1400">
                        <a:effectLst/>
                        <a:latin typeface="Times New Roman" pitchFamily="18" charset="0"/>
                        <a:ea typeface="Times New Roman"/>
                        <a:cs typeface="Times New Roman" pitchFamily="18" charset="0"/>
                      </a:endParaRPr>
                    </a:p>
                  </a:txBody>
                  <a:tcPr marL="53876" marR="53876" marT="0" marB="0"/>
                </a:tc>
                <a:tc rowSpan="2">
                  <a:txBody>
                    <a:bodyPr/>
                    <a:lstStyle/>
                    <a:p>
                      <a:pPr algn="ctr">
                        <a:spcAft>
                          <a:spcPts val="0"/>
                        </a:spcAft>
                      </a:pPr>
                      <a:r>
                        <a:rPr lang="kk-KZ" sz="1400">
                          <a:effectLst/>
                          <a:latin typeface="Times New Roman" pitchFamily="18" charset="0"/>
                          <a:cs typeface="Times New Roman" pitchFamily="18" charset="0"/>
                        </a:rPr>
                        <a:t>40</a:t>
                      </a:r>
                      <a:endParaRPr lang="ru-RU" sz="1400">
                        <a:effectLst/>
                        <a:latin typeface="Times New Roman" pitchFamily="18" charset="0"/>
                        <a:ea typeface="Times New Roman"/>
                        <a:cs typeface="Times New Roman" pitchFamily="18" charset="0"/>
                      </a:endParaRPr>
                    </a:p>
                  </a:txBody>
                  <a:tcPr marL="53876" marR="53876" marT="0" marB="0"/>
                </a:tc>
              </a:tr>
              <a:tr h="816091">
                <a:tc vMerge="1">
                  <a:txBody>
                    <a:bodyPr/>
                    <a:lstStyle/>
                    <a:p>
                      <a:endParaRPr lang="ru-RU"/>
                    </a:p>
                  </a:txBody>
                  <a:tcPr/>
                </a:tc>
                <a:tc>
                  <a:txBody>
                    <a:bodyPr/>
                    <a:lstStyle/>
                    <a:p>
                      <a:pPr algn="ctr">
                        <a:spcAft>
                          <a:spcPts val="0"/>
                        </a:spcAft>
                      </a:pPr>
                      <a:r>
                        <a:rPr lang="kk-KZ" sz="1400">
                          <a:effectLst/>
                          <a:latin typeface="Times New Roman" pitchFamily="18" charset="0"/>
                          <a:cs typeface="Times New Roman" pitchFamily="18" charset="0"/>
                        </a:rPr>
                        <a:t>«Бейін бойынша тәрбиелеу және оқыту әдістемесі»</a:t>
                      </a:r>
                      <a:endParaRPr lang="ru-RU" sz="1400">
                        <a:effectLst/>
                        <a:latin typeface="Times New Roman" pitchFamily="18" charset="0"/>
                        <a:ea typeface="Times New Roman"/>
                        <a:cs typeface="Times New Roman" pitchFamily="18" charset="0"/>
                      </a:endParaRPr>
                    </a:p>
                  </a:txBody>
                  <a:tcPr marL="53876" marR="53876" marT="0" marB="0"/>
                </a:tc>
                <a:tc>
                  <a:txBody>
                    <a:bodyPr/>
                    <a:lstStyle/>
                    <a:p>
                      <a:pPr algn="ctr">
                        <a:spcAft>
                          <a:spcPts val="0"/>
                        </a:spcAft>
                      </a:pPr>
                      <a:r>
                        <a:rPr lang="kk-KZ" sz="1400">
                          <a:effectLst/>
                          <a:latin typeface="Times New Roman" pitchFamily="18" charset="0"/>
                          <a:cs typeface="Times New Roman" pitchFamily="18" charset="0"/>
                        </a:rPr>
                        <a:t>30</a:t>
                      </a:r>
                      <a:endParaRPr lang="ru-RU" sz="1400">
                        <a:effectLst/>
                        <a:latin typeface="Times New Roman" pitchFamily="18" charset="0"/>
                        <a:ea typeface="Times New Roman"/>
                        <a:cs typeface="Times New Roman" pitchFamily="18" charset="0"/>
                      </a:endParaRPr>
                    </a:p>
                  </a:txBody>
                  <a:tcPr marL="53876" marR="53876" marT="0" marB="0"/>
                </a:tc>
                <a:tc vMerge="1">
                  <a:txBody>
                    <a:bodyPr/>
                    <a:lstStyle/>
                    <a:p>
                      <a:endParaRPr lang="ru-RU"/>
                    </a:p>
                  </a:txBody>
                  <a:tcPr/>
                </a:tc>
                <a:tc vMerge="1">
                  <a:txBody>
                    <a:bodyPr/>
                    <a:lstStyle/>
                    <a:p>
                      <a:endParaRPr lang="ru-RU"/>
                    </a:p>
                  </a:txBody>
                  <a:tcPr/>
                </a:tc>
              </a:tr>
              <a:tr h="816091">
                <a:tc rowSpan="2">
                  <a:txBody>
                    <a:bodyPr/>
                    <a:lstStyle/>
                    <a:p>
                      <a:pPr algn="ctr">
                        <a:spcAft>
                          <a:spcPts val="0"/>
                        </a:spcAft>
                      </a:pPr>
                      <a:r>
                        <a:rPr lang="kk-KZ" sz="1400">
                          <a:effectLst/>
                          <a:latin typeface="Times New Roman" pitchFamily="18" charset="0"/>
                          <a:cs typeface="Times New Roman" pitchFamily="18" charset="0"/>
                        </a:rPr>
                        <a:t>Педагог - шебер</a:t>
                      </a:r>
                      <a:endParaRPr lang="ru-RU" sz="1400">
                        <a:effectLst/>
                        <a:latin typeface="Times New Roman" pitchFamily="18" charset="0"/>
                        <a:ea typeface="Times New Roman"/>
                        <a:cs typeface="Times New Roman" pitchFamily="18" charset="0"/>
                      </a:endParaRPr>
                    </a:p>
                  </a:txBody>
                  <a:tcPr marL="53876" marR="53876" marT="0" marB="0"/>
                </a:tc>
                <a:tc>
                  <a:txBody>
                    <a:bodyPr/>
                    <a:lstStyle/>
                    <a:p>
                      <a:pPr algn="ctr">
                        <a:spcAft>
                          <a:spcPts val="0"/>
                        </a:spcAft>
                      </a:pPr>
                      <a:r>
                        <a:rPr lang="kk-KZ" sz="1400">
                          <a:effectLst/>
                          <a:latin typeface="Times New Roman" pitchFamily="18" charset="0"/>
                          <a:cs typeface="Times New Roman" pitchFamily="18" charset="0"/>
                        </a:rPr>
                        <a:t>«Мектепке дейінгі педагогика және психология»</a:t>
                      </a:r>
                      <a:endParaRPr lang="ru-RU" sz="1400">
                        <a:effectLst/>
                        <a:latin typeface="Times New Roman" pitchFamily="18" charset="0"/>
                        <a:ea typeface="Times New Roman"/>
                        <a:cs typeface="Times New Roman" pitchFamily="18" charset="0"/>
                      </a:endParaRPr>
                    </a:p>
                  </a:txBody>
                  <a:tcPr marL="53876" marR="53876" marT="0" marB="0"/>
                </a:tc>
                <a:tc>
                  <a:txBody>
                    <a:bodyPr/>
                    <a:lstStyle/>
                    <a:p>
                      <a:pPr algn="ctr">
                        <a:spcAft>
                          <a:spcPts val="0"/>
                        </a:spcAft>
                      </a:pPr>
                      <a:r>
                        <a:rPr lang="ru-RU" sz="1400">
                          <a:effectLst/>
                          <a:latin typeface="Times New Roman" pitchFamily="18" charset="0"/>
                          <a:cs typeface="Times New Roman" pitchFamily="18" charset="0"/>
                        </a:rPr>
                        <a:t>20</a:t>
                      </a:r>
                      <a:endParaRPr lang="ru-RU" sz="1400">
                        <a:effectLst/>
                        <a:latin typeface="Times New Roman" pitchFamily="18" charset="0"/>
                        <a:ea typeface="Times New Roman"/>
                        <a:cs typeface="Times New Roman" pitchFamily="18" charset="0"/>
                      </a:endParaRPr>
                    </a:p>
                  </a:txBody>
                  <a:tcPr marL="53876" marR="53876" marT="0" marB="0"/>
                </a:tc>
                <a:tc rowSpan="2">
                  <a:txBody>
                    <a:bodyPr/>
                    <a:lstStyle/>
                    <a:p>
                      <a:pPr algn="ctr">
                        <a:spcAft>
                          <a:spcPts val="0"/>
                        </a:spcAft>
                      </a:pPr>
                      <a:r>
                        <a:rPr lang="kk-KZ" sz="1400">
                          <a:effectLst/>
                          <a:latin typeface="Times New Roman" pitchFamily="18" charset="0"/>
                          <a:cs typeface="Times New Roman" pitchFamily="18" charset="0"/>
                        </a:rPr>
                        <a:t>90%</a:t>
                      </a:r>
                      <a:endParaRPr lang="ru-RU" sz="1400">
                        <a:effectLst/>
                        <a:latin typeface="Times New Roman" pitchFamily="18" charset="0"/>
                        <a:ea typeface="Times New Roman"/>
                        <a:cs typeface="Times New Roman" pitchFamily="18" charset="0"/>
                      </a:endParaRPr>
                    </a:p>
                  </a:txBody>
                  <a:tcPr marL="53876" marR="53876" marT="0" marB="0"/>
                </a:tc>
                <a:tc rowSpan="2">
                  <a:txBody>
                    <a:bodyPr/>
                    <a:lstStyle/>
                    <a:p>
                      <a:pPr algn="ctr">
                        <a:spcAft>
                          <a:spcPts val="0"/>
                        </a:spcAft>
                      </a:pPr>
                      <a:r>
                        <a:rPr lang="kk-KZ" sz="1400">
                          <a:effectLst/>
                          <a:latin typeface="Times New Roman" pitchFamily="18" charset="0"/>
                          <a:cs typeface="Times New Roman" pitchFamily="18" charset="0"/>
                        </a:rPr>
                        <a:t>45</a:t>
                      </a:r>
                      <a:endParaRPr lang="ru-RU" sz="1400">
                        <a:effectLst/>
                        <a:latin typeface="Times New Roman" pitchFamily="18" charset="0"/>
                        <a:ea typeface="Times New Roman"/>
                        <a:cs typeface="Times New Roman" pitchFamily="18" charset="0"/>
                      </a:endParaRPr>
                    </a:p>
                  </a:txBody>
                  <a:tcPr marL="53876" marR="53876" marT="0" marB="0"/>
                </a:tc>
              </a:tr>
              <a:tr h="816091">
                <a:tc vMerge="1">
                  <a:txBody>
                    <a:bodyPr/>
                    <a:lstStyle/>
                    <a:p>
                      <a:endParaRPr lang="ru-RU"/>
                    </a:p>
                  </a:txBody>
                  <a:tcPr/>
                </a:tc>
                <a:tc>
                  <a:txBody>
                    <a:bodyPr/>
                    <a:lstStyle/>
                    <a:p>
                      <a:pPr algn="ctr">
                        <a:spcAft>
                          <a:spcPts val="0"/>
                        </a:spcAft>
                      </a:pPr>
                      <a:r>
                        <a:rPr lang="kk-KZ" sz="1400">
                          <a:effectLst/>
                          <a:latin typeface="Times New Roman" pitchFamily="18" charset="0"/>
                          <a:cs typeface="Times New Roman" pitchFamily="18" charset="0"/>
                        </a:rPr>
                        <a:t>«Бейін бойынша тәрбиелеу және оқыту әдістемесі»</a:t>
                      </a:r>
                      <a:endParaRPr lang="ru-RU" sz="1400">
                        <a:effectLst/>
                        <a:latin typeface="Times New Roman" pitchFamily="18" charset="0"/>
                        <a:ea typeface="Times New Roman"/>
                        <a:cs typeface="Times New Roman" pitchFamily="18" charset="0"/>
                      </a:endParaRPr>
                    </a:p>
                  </a:txBody>
                  <a:tcPr marL="53876" marR="53876" marT="0" marB="0"/>
                </a:tc>
                <a:tc>
                  <a:txBody>
                    <a:bodyPr/>
                    <a:lstStyle/>
                    <a:p>
                      <a:pPr algn="ctr">
                        <a:spcAft>
                          <a:spcPts val="0"/>
                        </a:spcAft>
                      </a:pPr>
                      <a:r>
                        <a:rPr lang="kk-KZ" sz="1400" dirty="0">
                          <a:effectLst/>
                          <a:latin typeface="Times New Roman" pitchFamily="18" charset="0"/>
                          <a:cs typeface="Times New Roman" pitchFamily="18" charset="0"/>
                        </a:rPr>
                        <a:t>30</a:t>
                      </a:r>
                      <a:endParaRPr lang="ru-RU" sz="1400" dirty="0">
                        <a:effectLst/>
                        <a:latin typeface="Times New Roman" pitchFamily="18" charset="0"/>
                        <a:ea typeface="Times New Roman"/>
                        <a:cs typeface="Times New Roman" pitchFamily="18" charset="0"/>
                      </a:endParaRPr>
                    </a:p>
                  </a:txBody>
                  <a:tcPr marL="53876" marR="53876" marT="0" marB="0"/>
                </a:tc>
                <a:tc vMerge="1">
                  <a:txBody>
                    <a:bodyPr/>
                    <a:lstStyle/>
                    <a:p>
                      <a:endParaRPr lang="ru-RU"/>
                    </a:p>
                  </a:txBody>
                  <a:tcPr/>
                </a:tc>
                <a:tc vMerge="1">
                  <a:txBody>
                    <a:bodyPr/>
                    <a:lstStyle/>
                    <a:p>
                      <a:endParaRPr lang="ru-RU"/>
                    </a:p>
                  </a:txBody>
                  <a:tcPr/>
                </a:tc>
              </a:tr>
            </a:tbl>
          </a:graphicData>
        </a:graphic>
      </p:graphicFrame>
      <p:sp>
        <p:nvSpPr>
          <p:cNvPr id="5" name="Rectangle 1"/>
          <p:cNvSpPr>
            <a:spLocks noChangeArrowheads="1"/>
          </p:cNvSpPr>
          <p:nvPr/>
        </p:nvSpPr>
        <p:spPr bwMode="auto">
          <a:xfrm>
            <a:off x="2154238" y="1846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32353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15616DE2-0404-417A-8D8A-F4CCB595ED6A}"/>
              </a:ext>
            </a:extLst>
          </p:cNvPr>
          <p:cNvSpPr/>
          <p:nvPr/>
        </p:nvSpPr>
        <p:spPr>
          <a:xfrm>
            <a:off x="0" y="360880"/>
            <a:ext cx="9144000" cy="4320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x-none" dirty="0">
              <a:solidFill>
                <a:prstClr val="white"/>
              </a:solidFill>
            </a:endParaRPr>
          </a:p>
        </p:txBody>
      </p:sp>
      <p:sp>
        <p:nvSpPr>
          <p:cNvPr id="6" name="Прямоугольник 5">
            <a:extLst>
              <a:ext uri="{FF2B5EF4-FFF2-40B4-BE49-F238E27FC236}">
                <a16:creationId xmlns:a16="http://schemas.microsoft.com/office/drawing/2014/main" xmlns="" id="{9796F766-4809-46BB-93FD-577BAF09EA8C}"/>
              </a:ext>
            </a:extLst>
          </p:cNvPr>
          <p:cNvSpPr/>
          <p:nvPr/>
        </p:nvSpPr>
        <p:spPr>
          <a:xfrm>
            <a:off x="469091" y="204029"/>
            <a:ext cx="8205818" cy="830997"/>
          </a:xfrm>
          <a:prstGeom prst="rect">
            <a:avLst/>
          </a:prstGeom>
          <a:solidFill>
            <a:srgbClr val="5DAE14"/>
          </a:solidFill>
          <a:ln>
            <a:solidFill>
              <a:schemeClr val="accent1"/>
            </a:solidFill>
          </a:ln>
        </p:spPr>
        <p:txBody>
          <a:bodyPr wrap="square">
            <a:spAutoFit/>
          </a:bodyPr>
          <a:lstStyle/>
          <a:p>
            <a:r>
              <a:rPr lang="kk-KZ" sz="1600" b="1" dirty="0">
                <a:solidFill>
                  <a:prstClr val="white"/>
                </a:solidFill>
              </a:rPr>
              <a:t> </a:t>
            </a:r>
            <a:endParaRPr lang="kk-KZ" sz="1600" b="1" dirty="0" smtClean="0">
              <a:solidFill>
                <a:prstClr val="white"/>
              </a:solidFill>
            </a:endParaRPr>
          </a:p>
          <a:p>
            <a:pPr algn="ctr"/>
            <a:r>
              <a:rPr lang="kk-KZ" sz="1600" b="1" dirty="0" smtClean="0"/>
              <a:t>Бастауыш </a:t>
            </a:r>
            <a:r>
              <a:rPr lang="kk-KZ" sz="1600" b="1" dirty="0"/>
              <a:t>білім беру, негізгі орта және жалпы орта білім беру педагогтері үшін</a:t>
            </a:r>
            <a:r>
              <a:rPr lang="kk-KZ" sz="1600" b="1" dirty="0" smtClean="0"/>
              <a:t>:</a:t>
            </a:r>
          </a:p>
          <a:p>
            <a:pPr algn="ctr"/>
            <a:endParaRPr lang="ru-RU" sz="1600" dirty="0"/>
          </a:p>
        </p:txBody>
      </p:sp>
      <p:graphicFrame>
        <p:nvGraphicFramePr>
          <p:cNvPr id="2" name="Таблица 1"/>
          <p:cNvGraphicFramePr>
            <a:graphicFrameLocks noGrp="1"/>
          </p:cNvGraphicFramePr>
          <p:nvPr>
            <p:extLst>
              <p:ext uri="{D42A27DB-BD31-4B8C-83A1-F6EECF244321}">
                <p14:modId xmlns:p14="http://schemas.microsoft.com/office/powerpoint/2010/main" val="3056981121"/>
              </p:ext>
            </p:extLst>
          </p:nvPr>
        </p:nvGraphicFramePr>
        <p:xfrm>
          <a:off x="742525" y="1412774"/>
          <a:ext cx="7789915" cy="3673043"/>
        </p:xfrm>
        <a:graphic>
          <a:graphicData uri="http://schemas.openxmlformats.org/drawingml/2006/table">
            <a:tbl>
              <a:tblPr bandRow="1">
                <a:tableStyleId>{5C22544A-7EE6-4342-B048-85BDC9FD1C3A}</a:tableStyleId>
              </a:tblPr>
              <a:tblGrid>
                <a:gridCol w="1947479"/>
                <a:gridCol w="1947479"/>
                <a:gridCol w="1031253"/>
                <a:gridCol w="1350773"/>
                <a:gridCol w="1512931"/>
              </a:tblGrid>
              <a:tr h="342787">
                <a:tc rowSpan="2">
                  <a:txBody>
                    <a:bodyPr/>
                    <a:lstStyle/>
                    <a:p>
                      <a:pPr algn="ctr">
                        <a:lnSpc>
                          <a:spcPct val="107000"/>
                        </a:lnSpc>
                        <a:spcAft>
                          <a:spcPts val="0"/>
                        </a:spcAft>
                      </a:pPr>
                      <a:r>
                        <a:rPr lang="kk-KZ" sz="1200" dirty="0">
                          <a:effectLst/>
                        </a:rPr>
                        <a:t>Педагог</a:t>
                      </a:r>
                      <a:endParaRPr lang="ru-RU" sz="1400" dirty="0">
                        <a:effectLst/>
                        <a:latin typeface="Times New Roman"/>
                        <a:ea typeface="Calibri"/>
                        <a:cs typeface="Times New Roman"/>
                      </a:endParaRPr>
                    </a:p>
                  </a:txBody>
                  <a:tcPr marL="47625" marR="47625" marT="28575" marB="28575"/>
                </a:tc>
                <a:tc>
                  <a:txBody>
                    <a:bodyPr/>
                    <a:lstStyle/>
                    <a:p>
                      <a:pPr algn="ctr">
                        <a:lnSpc>
                          <a:spcPct val="107000"/>
                        </a:lnSpc>
                        <a:spcAft>
                          <a:spcPts val="0"/>
                        </a:spcAft>
                      </a:pPr>
                      <a:r>
                        <a:rPr lang="kk-KZ" sz="1400">
                          <a:effectLst/>
                        </a:rPr>
                        <a:t>Пәндік білім</a:t>
                      </a:r>
                      <a:endParaRPr lang="ru-RU" sz="1400">
                        <a:effectLst/>
                        <a:latin typeface="Times New Roman"/>
                        <a:ea typeface="Calibri"/>
                        <a:cs typeface="Times New Roman"/>
                      </a:endParaRPr>
                    </a:p>
                  </a:txBody>
                  <a:tcPr marL="47625" marR="47625" marT="28575" marB="28575"/>
                </a:tc>
                <a:tc>
                  <a:txBody>
                    <a:bodyPr/>
                    <a:lstStyle/>
                    <a:p>
                      <a:pPr algn="ctr">
                        <a:lnSpc>
                          <a:spcPct val="107000"/>
                        </a:lnSpc>
                        <a:spcAft>
                          <a:spcPts val="0"/>
                        </a:spcAft>
                      </a:pPr>
                      <a:r>
                        <a:rPr lang="kk-KZ" sz="1400">
                          <a:effectLst/>
                        </a:rPr>
                        <a:t>30</a:t>
                      </a:r>
                      <a:endParaRPr lang="ru-RU" sz="1400">
                        <a:effectLst/>
                        <a:latin typeface="Times New Roman"/>
                        <a:ea typeface="Calibri"/>
                        <a:cs typeface="Times New Roman"/>
                      </a:endParaRPr>
                    </a:p>
                  </a:txBody>
                  <a:tcPr marL="47625" marR="47625" marT="28575" marB="28575" anchor="ctr"/>
                </a:tc>
                <a:tc rowSpan="2">
                  <a:txBody>
                    <a:bodyPr/>
                    <a:lstStyle/>
                    <a:p>
                      <a:pPr algn="ctr">
                        <a:lnSpc>
                          <a:spcPct val="107000"/>
                        </a:lnSpc>
                        <a:spcAft>
                          <a:spcPts val="0"/>
                        </a:spcAft>
                      </a:pPr>
                      <a:r>
                        <a:rPr lang="kk-KZ" sz="1200">
                          <a:effectLst/>
                        </a:rPr>
                        <a:t>50%	</a:t>
                      </a:r>
                      <a:endParaRPr lang="ru-RU" sz="1400">
                        <a:effectLst/>
                      </a:endParaRPr>
                    </a:p>
                    <a:p>
                      <a:pPr algn="ctr">
                        <a:lnSpc>
                          <a:spcPct val="107000"/>
                        </a:lnSpc>
                        <a:spcAft>
                          <a:spcPts val="0"/>
                        </a:spcAft>
                      </a:pPr>
                      <a:r>
                        <a:rPr lang="kk-KZ" sz="1200">
                          <a:effectLst/>
                        </a:rPr>
                        <a:t>	</a:t>
                      </a:r>
                      <a:endParaRPr lang="ru-RU" sz="1400">
                        <a:effectLst/>
                        <a:latin typeface="Times New Roman"/>
                        <a:ea typeface="Calibri"/>
                        <a:cs typeface="Times New Roman"/>
                      </a:endParaRPr>
                    </a:p>
                  </a:txBody>
                  <a:tcPr marL="47625" marR="47625" marT="28575" marB="28575"/>
                </a:tc>
                <a:tc rowSpan="2">
                  <a:txBody>
                    <a:bodyPr/>
                    <a:lstStyle/>
                    <a:p>
                      <a:pPr algn="ctr">
                        <a:lnSpc>
                          <a:spcPct val="107000"/>
                        </a:lnSpc>
                        <a:spcAft>
                          <a:spcPts val="0"/>
                        </a:spcAft>
                      </a:pPr>
                      <a:r>
                        <a:rPr lang="kk-KZ" sz="1200">
                          <a:effectLst/>
                        </a:rPr>
                        <a:t>25</a:t>
                      </a:r>
                      <a:endParaRPr lang="ru-RU" sz="1400">
                        <a:effectLst/>
                        <a:latin typeface="Times New Roman"/>
                        <a:ea typeface="Calibri"/>
                        <a:cs typeface="Times New Roman"/>
                      </a:endParaRPr>
                    </a:p>
                  </a:txBody>
                  <a:tcPr marL="47625" marR="47625" marT="28575" marB="28575"/>
                </a:tc>
              </a:tr>
              <a:tr h="342787">
                <a:tc vMerge="1">
                  <a:txBody>
                    <a:bodyPr/>
                    <a:lstStyle/>
                    <a:p>
                      <a:endParaRPr lang="ru-RU"/>
                    </a:p>
                  </a:txBody>
                  <a:tcPr/>
                </a:tc>
                <a:tc>
                  <a:txBody>
                    <a:bodyPr/>
                    <a:lstStyle/>
                    <a:p>
                      <a:pPr algn="ctr">
                        <a:lnSpc>
                          <a:spcPct val="107000"/>
                        </a:lnSpc>
                        <a:spcAft>
                          <a:spcPts val="0"/>
                        </a:spcAft>
                      </a:pPr>
                      <a:r>
                        <a:rPr lang="kk-KZ" sz="1400">
                          <a:effectLst/>
                        </a:rPr>
                        <a:t>Оқыту әдістемесі</a:t>
                      </a:r>
                      <a:endParaRPr lang="ru-RU" sz="1400">
                        <a:effectLst/>
                        <a:latin typeface="Times New Roman"/>
                        <a:ea typeface="Calibri"/>
                        <a:cs typeface="Times New Roman"/>
                      </a:endParaRPr>
                    </a:p>
                  </a:txBody>
                  <a:tcPr marL="47625" marR="47625" marT="28575" marB="28575"/>
                </a:tc>
                <a:tc>
                  <a:txBody>
                    <a:bodyPr/>
                    <a:lstStyle/>
                    <a:p>
                      <a:pPr algn="ctr">
                        <a:lnSpc>
                          <a:spcPct val="107000"/>
                        </a:lnSpc>
                        <a:spcAft>
                          <a:spcPts val="0"/>
                        </a:spcAft>
                      </a:pPr>
                      <a:r>
                        <a:rPr lang="kk-KZ" sz="1400">
                          <a:effectLst/>
                        </a:rPr>
                        <a:t>20</a:t>
                      </a:r>
                      <a:endParaRPr lang="ru-RU" sz="1400">
                        <a:effectLst/>
                        <a:latin typeface="Times New Roman"/>
                        <a:ea typeface="Calibri"/>
                        <a:cs typeface="Times New Roman"/>
                      </a:endParaRPr>
                    </a:p>
                  </a:txBody>
                  <a:tcPr marL="47625" marR="47625" marT="28575" marB="28575" anchor="ctr"/>
                </a:tc>
                <a:tc vMerge="1">
                  <a:txBody>
                    <a:bodyPr/>
                    <a:lstStyle/>
                    <a:p>
                      <a:endParaRPr lang="ru-RU"/>
                    </a:p>
                  </a:txBody>
                  <a:tcPr/>
                </a:tc>
                <a:tc vMerge="1">
                  <a:txBody>
                    <a:bodyPr/>
                    <a:lstStyle/>
                    <a:p>
                      <a:endParaRPr lang="ru-RU"/>
                    </a:p>
                  </a:txBody>
                  <a:tcPr/>
                </a:tc>
              </a:tr>
              <a:tr h="342787">
                <a:tc rowSpan="2">
                  <a:txBody>
                    <a:bodyPr/>
                    <a:lstStyle/>
                    <a:p>
                      <a:pPr algn="ctr">
                        <a:lnSpc>
                          <a:spcPct val="107000"/>
                        </a:lnSpc>
                        <a:spcAft>
                          <a:spcPts val="0"/>
                        </a:spcAft>
                      </a:pPr>
                      <a:r>
                        <a:rPr lang="kk-KZ" sz="1200">
                          <a:effectLst/>
                        </a:rPr>
                        <a:t> </a:t>
                      </a:r>
                      <a:endParaRPr lang="ru-RU" sz="1400">
                        <a:effectLst/>
                      </a:endParaRPr>
                    </a:p>
                    <a:p>
                      <a:pPr algn="ctr">
                        <a:lnSpc>
                          <a:spcPct val="107000"/>
                        </a:lnSpc>
                        <a:spcAft>
                          <a:spcPts val="800"/>
                        </a:spcAft>
                      </a:pPr>
                      <a:r>
                        <a:rPr lang="ru-RU" sz="1400">
                          <a:effectLst/>
                        </a:rPr>
                        <a:t>Педагог - модератор</a:t>
                      </a:r>
                      <a:endParaRPr lang="ru-RU" sz="1400">
                        <a:effectLst/>
                        <a:latin typeface="Times New Roman"/>
                        <a:ea typeface="Calibri"/>
                        <a:cs typeface="Times New Roman"/>
                      </a:endParaRPr>
                    </a:p>
                  </a:txBody>
                  <a:tcPr marL="47625" marR="47625" marT="28575" marB="28575"/>
                </a:tc>
                <a:tc>
                  <a:txBody>
                    <a:bodyPr/>
                    <a:lstStyle/>
                    <a:p>
                      <a:pPr algn="ctr">
                        <a:lnSpc>
                          <a:spcPct val="107000"/>
                        </a:lnSpc>
                        <a:spcAft>
                          <a:spcPts val="0"/>
                        </a:spcAft>
                      </a:pPr>
                      <a:r>
                        <a:rPr lang="kk-KZ" sz="1400">
                          <a:effectLst/>
                        </a:rPr>
                        <a:t>Пәндік білім</a:t>
                      </a:r>
                      <a:endParaRPr lang="ru-RU" sz="1400">
                        <a:effectLst/>
                        <a:latin typeface="Times New Roman"/>
                        <a:ea typeface="Calibri"/>
                        <a:cs typeface="Times New Roman"/>
                      </a:endParaRPr>
                    </a:p>
                  </a:txBody>
                  <a:tcPr marL="47625" marR="47625" marT="28575" marB="28575"/>
                </a:tc>
                <a:tc>
                  <a:txBody>
                    <a:bodyPr/>
                    <a:lstStyle/>
                    <a:p>
                      <a:pPr algn="ctr">
                        <a:lnSpc>
                          <a:spcPct val="107000"/>
                        </a:lnSpc>
                        <a:spcAft>
                          <a:spcPts val="0"/>
                        </a:spcAft>
                      </a:pPr>
                      <a:r>
                        <a:rPr lang="kk-KZ" sz="1400">
                          <a:effectLst/>
                        </a:rPr>
                        <a:t>30</a:t>
                      </a:r>
                      <a:endParaRPr lang="ru-RU" sz="1400">
                        <a:effectLst/>
                        <a:latin typeface="Times New Roman"/>
                        <a:ea typeface="Calibri"/>
                        <a:cs typeface="Times New Roman"/>
                      </a:endParaRPr>
                    </a:p>
                  </a:txBody>
                  <a:tcPr marL="47625" marR="47625" marT="28575" marB="28575" anchor="ctr"/>
                </a:tc>
                <a:tc rowSpan="2">
                  <a:txBody>
                    <a:bodyPr/>
                    <a:lstStyle/>
                    <a:p>
                      <a:pPr algn="ctr">
                        <a:lnSpc>
                          <a:spcPct val="107000"/>
                        </a:lnSpc>
                        <a:spcAft>
                          <a:spcPts val="0"/>
                        </a:spcAft>
                      </a:pPr>
                      <a:r>
                        <a:rPr lang="ru-RU" sz="1400">
                          <a:effectLst/>
                        </a:rPr>
                        <a:t>60%</a:t>
                      </a:r>
                      <a:endParaRPr lang="ru-RU" sz="1400">
                        <a:effectLst/>
                        <a:latin typeface="Times New Roman"/>
                        <a:ea typeface="Calibri"/>
                        <a:cs typeface="Times New Roman"/>
                      </a:endParaRPr>
                    </a:p>
                  </a:txBody>
                  <a:tcPr marL="47625" marR="47625" marT="28575" marB="28575" anchor="ctr"/>
                </a:tc>
                <a:tc rowSpan="2">
                  <a:txBody>
                    <a:bodyPr/>
                    <a:lstStyle/>
                    <a:p>
                      <a:pPr algn="ctr">
                        <a:lnSpc>
                          <a:spcPct val="107000"/>
                        </a:lnSpc>
                        <a:spcAft>
                          <a:spcPts val="0"/>
                        </a:spcAft>
                      </a:pPr>
                      <a:r>
                        <a:rPr lang="kk-KZ" sz="1400">
                          <a:effectLst/>
                        </a:rPr>
                        <a:t>30</a:t>
                      </a:r>
                      <a:endParaRPr lang="ru-RU" sz="1400">
                        <a:effectLst/>
                        <a:latin typeface="Times New Roman"/>
                        <a:ea typeface="Calibri"/>
                        <a:cs typeface="Times New Roman"/>
                      </a:endParaRPr>
                    </a:p>
                  </a:txBody>
                  <a:tcPr marL="47625" marR="47625" marT="28575" marB="28575" anchor="ctr"/>
                </a:tc>
              </a:tr>
              <a:tr h="587960">
                <a:tc vMerge="1">
                  <a:txBody>
                    <a:bodyPr/>
                    <a:lstStyle/>
                    <a:p>
                      <a:endParaRPr lang="ru-RU"/>
                    </a:p>
                  </a:txBody>
                  <a:tcPr/>
                </a:tc>
                <a:tc>
                  <a:txBody>
                    <a:bodyPr/>
                    <a:lstStyle/>
                    <a:p>
                      <a:pPr algn="ctr">
                        <a:lnSpc>
                          <a:spcPct val="107000"/>
                        </a:lnSpc>
                        <a:spcAft>
                          <a:spcPts val="0"/>
                        </a:spcAft>
                      </a:pPr>
                      <a:r>
                        <a:rPr lang="kk-KZ" sz="1400">
                          <a:effectLst/>
                        </a:rPr>
                        <a:t>Оқыту әдістемесі</a:t>
                      </a:r>
                      <a:endParaRPr lang="ru-RU" sz="1400">
                        <a:effectLst/>
                        <a:latin typeface="Times New Roman"/>
                        <a:ea typeface="Calibri"/>
                        <a:cs typeface="Times New Roman"/>
                      </a:endParaRPr>
                    </a:p>
                  </a:txBody>
                  <a:tcPr marL="47625" marR="47625" marT="28575" marB="28575"/>
                </a:tc>
                <a:tc>
                  <a:txBody>
                    <a:bodyPr/>
                    <a:lstStyle/>
                    <a:p>
                      <a:pPr algn="ctr">
                        <a:lnSpc>
                          <a:spcPct val="107000"/>
                        </a:lnSpc>
                        <a:spcAft>
                          <a:spcPts val="0"/>
                        </a:spcAft>
                      </a:pPr>
                      <a:r>
                        <a:rPr lang="kk-KZ" sz="1400">
                          <a:effectLst/>
                        </a:rPr>
                        <a:t>20</a:t>
                      </a:r>
                      <a:endParaRPr lang="ru-RU" sz="1400">
                        <a:effectLst/>
                        <a:latin typeface="Times New Roman"/>
                        <a:ea typeface="Calibri"/>
                        <a:cs typeface="Times New Roman"/>
                      </a:endParaRPr>
                    </a:p>
                  </a:txBody>
                  <a:tcPr marL="47625" marR="47625" marT="28575" marB="28575" anchor="ctr"/>
                </a:tc>
                <a:tc vMerge="1">
                  <a:txBody>
                    <a:bodyPr/>
                    <a:lstStyle/>
                    <a:p>
                      <a:endParaRPr lang="ru-RU"/>
                    </a:p>
                  </a:txBody>
                  <a:tcPr/>
                </a:tc>
                <a:tc vMerge="1">
                  <a:txBody>
                    <a:bodyPr/>
                    <a:lstStyle/>
                    <a:p>
                      <a:endParaRPr lang="ru-RU"/>
                    </a:p>
                  </a:txBody>
                  <a:tcPr/>
                </a:tc>
              </a:tr>
              <a:tr h="342787">
                <a:tc rowSpan="2">
                  <a:txBody>
                    <a:bodyPr/>
                    <a:lstStyle/>
                    <a:p>
                      <a:pPr algn="ctr">
                        <a:lnSpc>
                          <a:spcPct val="107000"/>
                        </a:lnSpc>
                        <a:spcAft>
                          <a:spcPts val="0"/>
                        </a:spcAft>
                      </a:pPr>
                      <a:r>
                        <a:rPr lang="kk-KZ" sz="1400" dirty="0">
                          <a:effectLst/>
                        </a:rPr>
                        <a:t>Педагог - сарапшы</a:t>
                      </a:r>
                      <a:endParaRPr lang="ru-RU" sz="1400" dirty="0">
                        <a:effectLst/>
                        <a:latin typeface="Times New Roman"/>
                        <a:ea typeface="Calibri"/>
                        <a:cs typeface="Times New Roman"/>
                      </a:endParaRPr>
                    </a:p>
                  </a:txBody>
                  <a:tcPr marL="47625" marR="47625" marT="28575" marB="28575"/>
                </a:tc>
                <a:tc>
                  <a:txBody>
                    <a:bodyPr/>
                    <a:lstStyle/>
                    <a:p>
                      <a:pPr algn="ctr">
                        <a:lnSpc>
                          <a:spcPct val="107000"/>
                        </a:lnSpc>
                        <a:spcAft>
                          <a:spcPts val="0"/>
                        </a:spcAft>
                      </a:pPr>
                      <a:r>
                        <a:rPr lang="kk-KZ" sz="1400">
                          <a:effectLst/>
                        </a:rPr>
                        <a:t>Пәндік білім</a:t>
                      </a:r>
                      <a:endParaRPr lang="ru-RU" sz="1400">
                        <a:effectLst/>
                        <a:latin typeface="Times New Roman"/>
                        <a:ea typeface="Calibri"/>
                        <a:cs typeface="Times New Roman"/>
                      </a:endParaRPr>
                    </a:p>
                  </a:txBody>
                  <a:tcPr marL="47625" marR="47625" marT="28575" marB="28575"/>
                </a:tc>
                <a:tc>
                  <a:txBody>
                    <a:bodyPr/>
                    <a:lstStyle/>
                    <a:p>
                      <a:pPr algn="ctr">
                        <a:lnSpc>
                          <a:spcPct val="107000"/>
                        </a:lnSpc>
                        <a:spcAft>
                          <a:spcPts val="0"/>
                        </a:spcAft>
                      </a:pPr>
                      <a:r>
                        <a:rPr lang="kk-KZ" sz="1400">
                          <a:effectLst/>
                        </a:rPr>
                        <a:t>30</a:t>
                      </a:r>
                      <a:endParaRPr lang="ru-RU" sz="1400">
                        <a:effectLst/>
                        <a:latin typeface="Times New Roman"/>
                        <a:ea typeface="Calibri"/>
                        <a:cs typeface="Times New Roman"/>
                      </a:endParaRPr>
                    </a:p>
                  </a:txBody>
                  <a:tcPr marL="47625" marR="47625" marT="28575" marB="28575" anchor="ctr"/>
                </a:tc>
                <a:tc rowSpan="2">
                  <a:txBody>
                    <a:bodyPr/>
                    <a:lstStyle/>
                    <a:p>
                      <a:pPr algn="ctr">
                        <a:lnSpc>
                          <a:spcPct val="107000"/>
                        </a:lnSpc>
                        <a:spcAft>
                          <a:spcPts val="0"/>
                        </a:spcAft>
                      </a:pPr>
                      <a:r>
                        <a:rPr lang="kk-KZ" sz="1400">
                          <a:effectLst/>
                        </a:rPr>
                        <a:t>7</a:t>
                      </a:r>
                      <a:r>
                        <a:rPr lang="ru-RU" sz="1400">
                          <a:effectLst/>
                        </a:rPr>
                        <a:t>0%</a:t>
                      </a:r>
                      <a:endParaRPr lang="ru-RU" sz="1400">
                        <a:effectLst/>
                        <a:latin typeface="Times New Roman"/>
                        <a:ea typeface="Calibri"/>
                        <a:cs typeface="Times New Roman"/>
                      </a:endParaRPr>
                    </a:p>
                  </a:txBody>
                  <a:tcPr marL="47625" marR="47625" marT="28575" marB="28575" anchor="ctr"/>
                </a:tc>
                <a:tc rowSpan="2">
                  <a:txBody>
                    <a:bodyPr/>
                    <a:lstStyle/>
                    <a:p>
                      <a:pPr algn="ctr">
                        <a:lnSpc>
                          <a:spcPct val="107000"/>
                        </a:lnSpc>
                        <a:spcAft>
                          <a:spcPts val="0"/>
                        </a:spcAft>
                      </a:pPr>
                      <a:r>
                        <a:rPr lang="kk-KZ" sz="1400">
                          <a:effectLst/>
                        </a:rPr>
                        <a:t>35</a:t>
                      </a:r>
                      <a:endParaRPr lang="ru-RU" sz="1400">
                        <a:effectLst/>
                        <a:latin typeface="Times New Roman"/>
                        <a:ea typeface="Calibri"/>
                        <a:cs typeface="Times New Roman"/>
                      </a:endParaRPr>
                    </a:p>
                  </a:txBody>
                  <a:tcPr marL="47625" marR="47625" marT="28575" marB="28575" anchor="ctr"/>
                </a:tc>
              </a:tr>
              <a:tr h="342787">
                <a:tc vMerge="1">
                  <a:txBody>
                    <a:bodyPr/>
                    <a:lstStyle/>
                    <a:p>
                      <a:endParaRPr lang="ru-RU"/>
                    </a:p>
                  </a:txBody>
                  <a:tcPr/>
                </a:tc>
                <a:tc>
                  <a:txBody>
                    <a:bodyPr/>
                    <a:lstStyle/>
                    <a:p>
                      <a:pPr algn="ctr">
                        <a:lnSpc>
                          <a:spcPct val="107000"/>
                        </a:lnSpc>
                        <a:spcAft>
                          <a:spcPts val="0"/>
                        </a:spcAft>
                      </a:pPr>
                      <a:r>
                        <a:rPr lang="kk-KZ" sz="1400">
                          <a:effectLst/>
                        </a:rPr>
                        <a:t>Оқыту әдістемесі</a:t>
                      </a:r>
                      <a:endParaRPr lang="ru-RU" sz="1400">
                        <a:effectLst/>
                        <a:latin typeface="Times New Roman"/>
                        <a:ea typeface="Calibri"/>
                        <a:cs typeface="Times New Roman"/>
                      </a:endParaRPr>
                    </a:p>
                  </a:txBody>
                  <a:tcPr marL="47625" marR="47625" marT="28575" marB="28575"/>
                </a:tc>
                <a:tc>
                  <a:txBody>
                    <a:bodyPr/>
                    <a:lstStyle/>
                    <a:p>
                      <a:pPr algn="ctr">
                        <a:lnSpc>
                          <a:spcPct val="107000"/>
                        </a:lnSpc>
                        <a:spcAft>
                          <a:spcPts val="0"/>
                        </a:spcAft>
                      </a:pPr>
                      <a:r>
                        <a:rPr lang="kk-KZ" sz="1400">
                          <a:effectLst/>
                        </a:rPr>
                        <a:t>20</a:t>
                      </a:r>
                      <a:endParaRPr lang="ru-RU" sz="1400">
                        <a:effectLst/>
                        <a:latin typeface="Times New Roman"/>
                        <a:ea typeface="Calibri"/>
                        <a:cs typeface="Times New Roman"/>
                      </a:endParaRPr>
                    </a:p>
                  </a:txBody>
                  <a:tcPr marL="47625" marR="47625" marT="28575" marB="28575" anchor="ctr"/>
                </a:tc>
                <a:tc vMerge="1">
                  <a:txBody>
                    <a:bodyPr/>
                    <a:lstStyle/>
                    <a:p>
                      <a:endParaRPr lang="ru-RU"/>
                    </a:p>
                  </a:txBody>
                  <a:tcPr/>
                </a:tc>
                <a:tc vMerge="1">
                  <a:txBody>
                    <a:bodyPr/>
                    <a:lstStyle/>
                    <a:p>
                      <a:endParaRPr lang="ru-RU"/>
                    </a:p>
                  </a:txBody>
                  <a:tcPr/>
                </a:tc>
              </a:tr>
              <a:tr h="342787">
                <a:tc rowSpan="2">
                  <a:txBody>
                    <a:bodyPr/>
                    <a:lstStyle/>
                    <a:p>
                      <a:pPr algn="ctr">
                        <a:lnSpc>
                          <a:spcPct val="107000"/>
                        </a:lnSpc>
                        <a:spcAft>
                          <a:spcPts val="0"/>
                        </a:spcAft>
                      </a:pPr>
                      <a:r>
                        <a:rPr lang="kk-KZ" sz="1400">
                          <a:effectLst/>
                        </a:rPr>
                        <a:t>Педагог - зерттеуші</a:t>
                      </a:r>
                      <a:endParaRPr lang="ru-RU" sz="1400">
                        <a:effectLst/>
                        <a:latin typeface="Times New Roman"/>
                        <a:ea typeface="Calibri"/>
                        <a:cs typeface="Times New Roman"/>
                      </a:endParaRPr>
                    </a:p>
                  </a:txBody>
                  <a:tcPr marL="47625" marR="47625" marT="28575" marB="28575"/>
                </a:tc>
                <a:tc>
                  <a:txBody>
                    <a:bodyPr/>
                    <a:lstStyle/>
                    <a:p>
                      <a:pPr algn="ctr">
                        <a:lnSpc>
                          <a:spcPct val="107000"/>
                        </a:lnSpc>
                        <a:spcAft>
                          <a:spcPts val="0"/>
                        </a:spcAft>
                      </a:pPr>
                      <a:r>
                        <a:rPr lang="kk-KZ" sz="1400">
                          <a:effectLst/>
                        </a:rPr>
                        <a:t>Пәндік білім</a:t>
                      </a:r>
                      <a:endParaRPr lang="ru-RU" sz="1400">
                        <a:effectLst/>
                        <a:latin typeface="Times New Roman"/>
                        <a:ea typeface="Calibri"/>
                        <a:cs typeface="Times New Roman"/>
                      </a:endParaRPr>
                    </a:p>
                  </a:txBody>
                  <a:tcPr marL="47625" marR="47625" marT="28575" marB="28575"/>
                </a:tc>
                <a:tc>
                  <a:txBody>
                    <a:bodyPr/>
                    <a:lstStyle/>
                    <a:p>
                      <a:pPr algn="ctr">
                        <a:lnSpc>
                          <a:spcPct val="107000"/>
                        </a:lnSpc>
                        <a:spcAft>
                          <a:spcPts val="0"/>
                        </a:spcAft>
                      </a:pPr>
                      <a:r>
                        <a:rPr lang="kk-KZ" sz="1400">
                          <a:effectLst/>
                        </a:rPr>
                        <a:t>30</a:t>
                      </a:r>
                      <a:endParaRPr lang="ru-RU" sz="1400">
                        <a:effectLst/>
                        <a:latin typeface="Times New Roman"/>
                        <a:ea typeface="Calibri"/>
                        <a:cs typeface="Times New Roman"/>
                      </a:endParaRPr>
                    </a:p>
                  </a:txBody>
                  <a:tcPr marL="47625" marR="47625" marT="28575" marB="28575" anchor="ctr"/>
                </a:tc>
                <a:tc rowSpan="2">
                  <a:txBody>
                    <a:bodyPr/>
                    <a:lstStyle/>
                    <a:p>
                      <a:pPr algn="ctr">
                        <a:lnSpc>
                          <a:spcPct val="107000"/>
                        </a:lnSpc>
                        <a:spcAft>
                          <a:spcPts val="0"/>
                        </a:spcAft>
                      </a:pPr>
                      <a:r>
                        <a:rPr lang="kk-KZ" sz="1400">
                          <a:effectLst/>
                        </a:rPr>
                        <a:t>8</a:t>
                      </a:r>
                      <a:r>
                        <a:rPr lang="ru-RU" sz="1400">
                          <a:effectLst/>
                        </a:rPr>
                        <a:t>0%</a:t>
                      </a:r>
                      <a:endParaRPr lang="ru-RU" sz="1400">
                        <a:effectLst/>
                        <a:latin typeface="Times New Roman"/>
                        <a:ea typeface="Calibri"/>
                        <a:cs typeface="Times New Roman"/>
                      </a:endParaRPr>
                    </a:p>
                  </a:txBody>
                  <a:tcPr marL="47625" marR="47625" marT="28575" marB="28575" anchor="ctr"/>
                </a:tc>
                <a:tc rowSpan="2">
                  <a:txBody>
                    <a:bodyPr/>
                    <a:lstStyle/>
                    <a:p>
                      <a:pPr algn="ctr">
                        <a:lnSpc>
                          <a:spcPct val="107000"/>
                        </a:lnSpc>
                        <a:spcAft>
                          <a:spcPts val="0"/>
                        </a:spcAft>
                      </a:pPr>
                      <a:r>
                        <a:rPr lang="kk-KZ" sz="1400">
                          <a:effectLst/>
                        </a:rPr>
                        <a:t>40</a:t>
                      </a:r>
                      <a:endParaRPr lang="ru-RU" sz="1400">
                        <a:effectLst/>
                        <a:latin typeface="Times New Roman"/>
                        <a:ea typeface="Calibri"/>
                        <a:cs typeface="Times New Roman"/>
                      </a:endParaRPr>
                    </a:p>
                  </a:txBody>
                  <a:tcPr marL="47625" marR="47625" marT="28575" marB="28575" anchor="ctr"/>
                </a:tc>
              </a:tr>
              <a:tr h="342787">
                <a:tc vMerge="1">
                  <a:txBody>
                    <a:bodyPr/>
                    <a:lstStyle/>
                    <a:p>
                      <a:endParaRPr lang="ru-RU"/>
                    </a:p>
                  </a:txBody>
                  <a:tcPr/>
                </a:tc>
                <a:tc>
                  <a:txBody>
                    <a:bodyPr/>
                    <a:lstStyle/>
                    <a:p>
                      <a:pPr algn="ctr">
                        <a:lnSpc>
                          <a:spcPct val="107000"/>
                        </a:lnSpc>
                        <a:spcAft>
                          <a:spcPts val="0"/>
                        </a:spcAft>
                      </a:pPr>
                      <a:r>
                        <a:rPr lang="kk-KZ" sz="1400">
                          <a:effectLst/>
                        </a:rPr>
                        <a:t>Оқыту әдістемесі</a:t>
                      </a:r>
                      <a:endParaRPr lang="ru-RU" sz="1400">
                        <a:effectLst/>
                        <a:latin typeface="Times New Roman"/>
                        <a:ea typeface="Calibri"/>
                        <a:cs typeface="Times New Roman"/>
                      </a:endParaRPr>
                    </a:p>
                  </a:txBody>
                  <a:tcPr marL="47625" marR="47625" marT="28575" marB="28575"/>
                </a:tc>
                <a:tc>
                  <a:txBody>
                    <a:bodyPr/>
                    <a:lstStyle/>
                    <a:p>
                      <a:pPr algn="ctr">
                        <a:lnSpc>
                          <a:spcPct val="107000"/>
                        </a:lnSpc>
                        <a:spcAft>
                          <a:spcPts val="0"/>
                        </a:spcAft>
                      </a:pPr>
                      <a:r>
                        <a:rPr lang="kk-KZ" sz="1400">
                          <a:effectLst/>
                        </a:rPr>
                        <a:t>20</a:t>
                      </a:r>
                      <a:endParaRPr lang="ru-RU" sz="1400">
                        <a:effectLst/>
                        <a:latin typeface="Times New Roman"/>
                        <a:ea typeface="Calibri"/>
                        <a:cs typeface="Times New Roman"/>
                      </a:endParaRPr>
                    </a:p>
                  </a:txBody>
                  <a:tcPr marL="47625" marR="47625" marT="28575" marB="28575" anchor="ctr"/>
                </a:tc>
                <a:tc vMerge="1">
                  <a:txBody>
                    <a:bodyPr/>
                    <a:lstStyle/>
                    <a:p>
                      <a:endParaRPr lang="ru-RU"/>
                    </a:p>
                  </a:txBody>
                  <a:tcPr/>
                </a:tc>
                <a:tc vMerge="1">
                  <a:txBody>
                    <a:bodyPr/>
                    <a:lstStyle/>
                    <a:p>
                      <a:endParaRPr lang="ru-RU"/>
                    </a:p>
                  </a:txBody>
                  <a:tcPr/>
                </a:tc>
              </a:tr>
              <a:tr h="342787">
                <a:tc rowSpan="2">
                  <a:txBody>
                    <a:bodyPr/>
                    <a:lstStyle/>
                    <a:p>
                      <a:pPr algn="ctr">
                        <a:lnSpc>
                          <a:spcPct val="107000"/>
                        </a:lnSpc>
                        <a:spcAft>
                          <a:spcPts val="0"/>
                        </a:spcAft>
                      </a:pPr>
                      <a:r>
                        <a:rPr lang="kk-KZ" sz="1400">
                          <a:effectLst/>
                        </a:rPr>
                        <a:t>Педагог - шебер</a:t>
                      </a:r>
                      <a:endParaRPr lang="ru-RU" sz="1400">
                        <a:effectLst/>
                        <a:latin typeface="Times New Roman"/>
                        <a:ea typeface="Calibri"/>
                        <a:cs typeface="Times New Roman"/>
                      </a:endParaRPr>
                    </a:p>
                  </a:txBody>
                  <a:tcPr marL="47625" marR="47625" marT="28575" marB="28575"/>
                </a:tc>
                <a:tc>
                  <a:txBody>
                    <a:bodyPr/>
                    <a:lstStyle/>
                    <a:p>
                      <a:pPr algn="ctr">
                        <a:lnSpc>
                          <a:spcPct val="107000"/>
                        </a:lnSpc>
                        <a:spcAft>
                          <a:spcPts val="0"/>
                        </a:spcAft>
                      </a:pPr>
                      <a:r>
                        <a:rPr lang="kk-KZ" sz="1400">
                          <a:effectLst/>
                        </a:rPr>
                        <a:t>Пәндік білім</a:t>
                      </a:r>
                      <a:endParaRPr lang="ru-RU" sz="1400">
                        <a:effectLst/>
                        <a:latin typeface="Times New Roman"/>
                        <a:ea typeface="Calibri"/>
                        <a:cs typeface="Times New Roman"/>
                      </a:endParaRPr>
                    </a:p>
                  </a:txBody>
                  <a:tcPr marL="47625" marR="47625" marT="28575" marB="28575"/>
                </a:tc>
                <a:tc>
                  <a:txBody>
                    <a:bodyPr/>
                    <a:lstStyle/>
                    <a:p>
                      <a:pPr algn="ctr">
                        <a:lnSpc>
                          <a:spcPct val="107000"/>
                        </a:lnSpc>
                        <a:spcAft>
                          <a:spcPts val="0"/>
                        </a:spcAft>
                      </a:pPr>
                      <a:r>
                        <a:rPr lang="kk-KZ" sz="1400">
                          <a:effectLst/>
                        </a:rPr>
                        <a:t>30</a:t>
                      </a:r>
                      <a:endParaRPr lang="ru-RU" sz="1400">
                        <a:effectLst/>
                        <a:latin typeface="Times New Roman"/>
                        <a:ea typeface="Calibri"/>
                        <a:cs typeface="Times New Roman"/>
                      </a:endParaRPr>
                    </a:p>
                  </a:txBody>
                  <a:tcPr marL="47625" marR="47625" marT="28575" marB="28575" anchor="ctr"/>
                </a:tc>
                <a:tc rowSpan="2">
                  <a:txBody>
                    <a:bodyPr/>
                    <a:lstStyle/>
                    <a:p>
                      <a:pPr algn="ctr">
                        <a:lnSpc>
                          <a:spcPct val="107000"/>
                        </a:lnSpc>
                        <a:spcAft>
                          <a:spcPts val="0"/>
                        </a:spcAft>
                      </a:pPr>
                      <a:r>
                        <a:rPr lang="kk-KZ" sz="1400">
                          <a:effectLst/>
                        </a:rPr>
                        <a:t>9</a:t>
                      </a:r>
                      <a:r>
                        <a:rPr lang="ru-RU" sz="1400">
                          <a:effectLst/>
                        </a:rPr>
                        <a:t>0%</a:t>
                      </a:r>
                      <a:endParaRPr lang="ru-RU" sz="1400">
                        <a:effectLst/>
                        <a:latin typeface="Times New Roman"/>
                        <a:ea typeface="Calibri"/>
                        <a:cs typeface="Times New Roman"/>
                      </a:endParaRPr>
                    </a:p>
                  </a:txBody>
                  <a:tcPr marL="47625" marR="47625" marT="28575" marB="28575" anchor="ctr"/>
                </a:tc>
                <a:tc rowSpan="2">
                  <a:txBody>
                    <a:bodyPr/>
                    <a:lstStyle/>
                    <a:p>
                      <a:pPr algn="ctr">
                        <a:lnSpc>
                          <a:spcPct val="107000"/>
                        </a:lnSpc>
                        <a:spcAft>
                          <a:spcPts val="0"/>
                        </a:spcAft>
                      </a:pPr>
                      <a:r>
                        <a:rPr lang="kk-KZ" sz="1400">
                          <a:effectLst/>
                        </a:rPr>
                        <a:t>45</a:t>
                      </a:r>
                      <a:endParaRPr lang="ru-RU" sz="1400">
                        <a:effectLst/>
                        <a:latin typeface="Times New Roman"/>
                        <a:ea typeface="Calibri"/>
                        <a:cs typeface="Times New Roman"/>
                      </a:endParaRPr>
                    </a:p>
                  </a:txBody>
                  <a:tcPr marL="47625" marR="47625" marT="28575" marB="28575" anchor="ctr"/>
                </a:tc>
              </a:tr>
              <a:tr h="342787">
                <a:tc vMerge="1">
                  <a:txBody>
                    <a:bodyPr/>
                    <a:lstStyle/>
                    <a:p>
                      <a:endParaRPr lang="ru-RU"/>
                    </a:p>
                  </a:txBody>
                  <a:tcPr/>
                </a:tc>
                <a:tc>
                  <a:txBody>
                    <a:bodyPr/>
                    <a:lstStyle/>
                    <a:p>
                      <a:pPr algn="ctr">
                        <a:lnSpc>
                          <a:spcPct val="107000"/>
                        </a:lnSpc>
                        <a:spcAft>
                          <a:spcPts val="0"/>
                        </a:spcAft>
                      </a:pPr>
                      <a:r>
                        <a:rPr lang="kk-KZ" sz="1400">
                          <a:effectLst/>
                        </a:rPr>
                        <a:t>Оқыту әдістемесі</a:t>
                      </a:r>
                      <a:endParaRPr lang="ru-RU" sz="1400">
                        <a:effectLst/>
                        <a:latin typeface="Times New Roman"/>
                        <a:ea typeface="Calibri"/>
                        <a:cs typeface="Times New Roman"/>
                      </a:endParaRPr>
                    </a:p>
                  </a:txBody>
                  <a:tcPr marL="47625" marR="47625" marT="28575" marB="28575"/>
                </a:tc>
                <a:tc>
                  <a:txBody>
                    <a:bodyPr/>
                    <a:lstStyle/>
                    <a:p>
                      <a:pPr algn="ctr">
                        <a:lnSpc>
                          <a:spcPct val="107000"/>
                        </a:lnSpc>
                        <a:spcAft>
                          <a:spcPts val="0"/>
                        </a:spcAft>
                      </a:pPr>
                      <a:r>
                        <a:rPr lang="kk-KZ" sz="1400" dirty="0">
                          <a:effectLst/>
                        </a:rPr>
                        <a:t>20</a:t>
                      </a:r>
                      <a:endParaRPr lang="ru-RU" sz="1400" dirty="0">
                        <a:effectLst/>
                        <a:latin typeface="Times New Roman"/>
                        <a:ea typeface="Calibri"/>
                        <a:cs typeface="Times New Roman"/>
                      </a:endParaRPr>
                    </a:p>
                  </a:txBody>
                  <a:tcPr marL="47625" marR="47625" marT="28575" marB="28575" anchor="ctr"/>
                </a:tc>
                <a:tc vMerge="1">
                  <a:txBody>
                    <a:bodyPr/>
                    <a:lstStyle/>
                    <a:p>
                      <a:endParaRPr lang="ru-RU"/>
                    </a:p>
                  </a:txBody>
                  <a:tcPr/>
                </a:tc>
                <a:tc vMerge="1">
                  <a:txBody>
                    <a:bodyPr/>
                    <a:lstStyle/>
                    <a:p>
                      <a:endParaRPr lang="ru-RU"/>
                    </a:p>
                  </a:txBody>
                  <a:tcPr/>
                </a:tc>
              </a:tr>
            </a:tbl>
          </a:graphicData>
        </a:graphic>
      </p:graphicFrame>
    </p:spTree>
    <p:extLst>
      <p:ext uri="{BB962C8B-B14F-4D97-AF65-F5344CB8AC3E}">
        <p14:creationId xmlns:p14="http://schemas.microsoft.com/office/powerpoint/2010/main" val="2237336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15616DE2-0404-417A-8D8A-F4CCB595ED6A}"/>
              </a:ext>
            </a:extLst>
          </p:cNvPr>
          <p:cNvSpPr/>
          <p:nvPr/>
        </p:nvSpPr>
        <p:spPr>
          <a:xfrm>
            <a:off x="7939" y="436602"/>
            <a:ext cx="9144000" cy="4320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x-none" dirty="0">
              <a:solidFill>
                <a:prstClr val="white"/>
              </a:solidFill>
            </a:endParaRPr>
          </a:p>
        </p:txBody>
      </p:sp>
      <p:sp>
        <p:nvSpPr>
          <p:cNvPr id="6" name="Прямоугольник 5">
            <a:extLst>
              <a:ext uri="{FF2B5EF4-FFF2-40B4-BE49-F238E27FC236}">
                <a16:creationId xmlns:a16="http://schemas.microsoft.com/office/drawing/2014/main" xmlns="" id="{9796F766-4809-46BB-93FD-577BAF09EA8C}"/>
              </a:ext>
            </a:extLst>
          </p:cNvPr>
          <p:cNvSpPr/>
          <p:nvPr/>
        </p:nvSpPr>
        <p:spPr>
          <a:xfrm>
            <a:off x="477030" y="237127"/>
            <a:ext cx="8205818" cy="923330"/>
          </a:xfrm>
          <a:prstGeom prst="rect">
            <a:avLst/>
          </a:prstGeom>
          <a:solidFill>
            <a:srgbClr val="5DAE14"/>
          </a:solidFill>
          <a:ln>
            <a:solidFill>
              <a:schemeClr val="accent1"/>
            </a:solidFill>
          </a:ln>
        </p:spPr>
        <p:txBody>
          <a:bodyPr wrap="square">
            <a:spAutoFit/>
          </a:bodyPr>
          <a:lstStyle/>
          <a:p>
            <a:pPr algn="ctr"/>
            <a:r>
              <a:rPr lang="kk-KZ" b="1" dirty="0">
                <a:solidFill>
                  <a:prstClr val="white"/>
                </a:solidFill>
              </a:rPr>
              <a:t> </a:t>
            </a:r>
            <a:endParaRPr lang="kk-KZ" b="1" dirty="0" smtClean="0">
              <a:solidFill>
                <a:prstClr val="white"/>
              </a:solidFill>
            </a:endParaRPr>
          </a:p>
          <a:p>
            <a:pPr algn="ctr"/>
            <a:r>
              <a:rPr lang="kk-KZ" dirty="0" smtClean="0"/>
              <a:t>Қосымша </a:t>
            </a:r>
            <a:r>
              <a:rPr lang="kk-KZ" dirty="0"/>
              <a:t>білім беру ұйымдарының педагогтері </a:t>
            </a:r>
            <a:r>
              <a:rPr lang="kk-KZ" dirty="0" smtClean="0"/>
              <a:t>үшін</a:t>
            </a:r>
          </a:p>
          <a:p>
            <a:pPr algn="ctr"/>
            <a:endParaRPr lang="kk-KZ" b="1" dirty="0">
              <a:solidFill>
                <a:prstClr val="white"/>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543901271"/>
              </p:ext>
            </p:extLst>
          </p:nvPr>
        </p:nvGraphicFramePr>
        <p:xfrm>
          <a:off x="539552" y="1412776"/>
          <a:ext cx="8143296" cy="4579527"/>
        </p:xfrm>
        <a:graphic>
          <a:graphicData uri="http://schemas.openxmlformats.org/drawingml/2006/table">
            <a:tbl>
              <a:tblPr bandRow="1">
                <a:tableStyleId>{5DA37D80-6434-44D0-A028-1B22A696006F}</a:tableStyleId>
              </a:tblPr>
              <a:tblGrid>
                <a:gridCol w="1642317"/>
                <a:gridCol w="1479086"/>
                <a:gridCol w="1364989"/>
                <a:gridCol w="1886333"/>
                <a:gridCol w="1770571"/>
              </a:tblGrid>
              <a:tr h="506647">
                <a:tc>
                  <a:txBody>
                    <a:bodyPr/>
                    <a:lstStyle/>
                    <a:p>
                      <a:pPr algn="ctr">
                        <a:spcAft>
                          <a:spcPts val="0"/>
                        </a:spcAft>
                      </a:pPr>
                      <a:r>
                        <a:rPr lang="kk-KZ" sz="1200" dirty="0">
                          <a:effectLst/>
                          <a:latin typeface="Times New Roman" pitchFamily="18" charset="0"/>
                          <a:cs typeface="Times New Roman" pitchFamily="18" charset="0"/>
                        </a:rPr>
                        <a:t>Санаттар</a:t>
                      </a:r>
                      <a:endParaRPr lang="ru-RU" sz="1200" dirty="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Блок</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Пән бойынша балдар</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Біліктілік тестінен өту үшін (%)</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Біліктілік тестінен өту үшін (балдар)</a:t>
                      </a:r>
                      <a:endParaRPr lang="ru-RU" sz="1200">
                        <a:effectLst/>
                        <a:latin typeface="Times New Roman" pitchFamily="18" charset="0"/>
                        <a:ea typeface="Times New Roman"/>
                        <a:cs typeface="Times New Roman" pitchFamily="18" charset="0"/>
                      </a:endParaRPr>
                    </a:p>
                  </a:txBody>
                  <a:tcPr marL="34607" marR="34607" marT="20764" marB="20764"/>
                </a:tc>
              </a:tr>
              <a:tr h="351608">
                <a:tc rowSpan="2">
                  <a:txBody>
                    <a:bodyPr/>
                    <a:lstStyle/>
                    <a:p>
                      <a:pPr>
                        <a:spcAft>
                          <a:spcPts val="0"/>
                        </a:spcAft>
                      </a:pPr>
                      <a:r>
                        <a:rPr lang="kk-KZ" sz="1200">
                          <a:effectLst/>
                          <a:latin typeface="Times New Roman" pitchFamily="18" charset="0"/>
                          <a:cs typeface="Times New Roman" pitchFamily="18" charset="0"/>
                        </a:rPr>
                        <a:t>Педагог </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«Педагогика негіздері» </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30</a:t>
                      </a:r>
                      <a:endParaRPr lang="ru-RU" sz="1200">
                        <a:effectLst/>
                        <a:latin typeface="Times New Roman" pitchFamily="18" charset="0"/>
                        <a:ea typeface="Times New Roman"/>
                        <a:cs typeface="Times New Roman" pitchFamily="18" charset="0"/>
                      </a:endParaRPr>
                    </a:p>
                  </a:txBody>
                  <a:tcPr marL="34607" marR="34607" marT="20764" marB="20764"/>
                </a:tc>
                <a:tc rowSpan="2">
                  <a:txBody>
                    <a:bodyPr/>
                    <a:lstStyle/>
                    <a:p>
                      <a:pPr algn="ctr">
                        <a:spcAft>
                          <a:spcPts val="0"/>
                        </a:spcAft>
                      </a:pPr>
                      <a:r>
                        <a:rPr lang="ru-RU" sz="1200">
                          <a:effectLst/>
                          <a:latin typeface="Times New Roman" pitchFamily="18" charset="0"/>
                          <a:cs typeface="Times New Roman" pitchFamily="18" charset="0"/>
                        </a:rPr>
                        <a:t>50%</a:t>
                      </a:r>
                      <a:endParaRPr lang="ru-RU" sz="1200">
                        <a:effectLst/>
                        <a:latin typeface="Times New Roman" pitchFamily="18" charset="0"/>
                        <a:ea typeface="Times New Roman"/>
                        <a:cs typeface="Times New Roman" pitchFamily="18" charset="0"/>
                      </a:endParaRPr>
                    </a:p>
                  </a:txBody>
                  <a:tcPr marL="34607" marR="34607" marT="20764" marB="20764"/>
                </a:tc>
                <a:tc rowSpan="2">
                  <a:txBody>
                    <a:bodyPr/>
                    <a:lstStyle/>
                    <a:p>
                      <a:pPr algn="ctr">
                        <a:spcAft>
                          <a:spcPts val="0"/>
                        </a:spcAft>
                      </a:pPr>
                      <a:r>
                        <a:rPr lang="ru-RU" sz="1200">
                          <a:effectLst/>
                          <a:latin typeface="Times New Roman" pitchFamily="18" charset="0"/>
                          <a:cs typeface="Times New Roman" pitchFamily="18" charset="0"/>
                        </a:rPr>
                        <a:t>25</a:t>
                      </a:r>
                      <a:endParaRPr lang="ru-RU" sz="1200">
                        <a:effectLst/>
                        <a:latin typeface="Times New Roman" pitchFamily="18" charset="0"/>
                        <a:ea typeface="Times New Roman"/>
                        <a:cs typeface="Times New Roman" pitchFamily="18" charset="0"/>
                      </a:endParaRPr>
                    </a:p>
                  </a:txBody>
                  <a:tcPr marL="34607" marR="34607" marT="20764" marB="20764"/>
                </a:tc>
              </a:tr>
              <a:tr h="351608">
                <a:tc v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«Психология негіздері»</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ru-RU" sz="1200">
                          <a:effectLst/>
                          <a:latin typeface="Times New Roman" pitchFamily="18" charset="0"/>
                          <a:cs typeface="Times New Roman" pitchFamily="18" charset="0"/>
                        </a:rPr>
                        <a:t>20</a:t>
                      </a:r>
                      <a:endParaRPr lang="ru-RU" sz="1200">
                        <a:effectLst/>
                        <a:latin typeface="Times New Roman" pitchFamily="18" charset="0"/>
                        <a:ea typeface="Times New Roman"/>
                        <a:cs typeface="Times New Roman" pitchFamily="18" charset="0"/>
                      </a:endParaRPr>
                    </a:p>
                  </a:txBody>
                  <a:tcPr marL="34607" marR="34607" marT="20764" marB="20764"/>
                </a:tc>
                <a:tc vMerge="1">
                  <a:txBody>
                    <a:bodyPr/>
                    <a:lstStyle/>
                    <a:p>
                      <a:endParaRPr lang="ru-RU"/>
                    </a:p>
                  </a:txBody>
                  <a:tcPr/>
                </a:tc>
                <a:tc vMerge="1">
                  <a:txBody>
                    <a:bodyPr/>
                    <a:lstStyle/>
                    <a:p>
                      <a:endParaRPr lang="ru-RU"/>
                    </a:p>
                  </a:txBody>
                  <a:tcPr/>
                </a:tc>
              </a:tr>
              <a:tr h="351608">
                <a:tc rowSpan="2">
                  <a:txBody>
                    <a:bodyPr/>
                    <a:lstStyle/>
                    <a:p>
                      <a:pPr>
                        <a:spcAft>
                          <a:spcPts val="0"/>
                        </a:spcAft>
                      </a:pPr>
                      <a:r>
                        <a:rPr lang="kk-KZ" sz="1200">
                          <a:effectLst/>
                          <a:latin typeface="Times New Roman" pitchFamily="18" charset="0"/>
                          <a:cs typeface="Times New Roman" pitchFamily="18" charset="0"/>
                        </a:rPr>
                        <a:t>Педагог - модератор</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«Педагогика негіздері» </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30</a:t>
                      </a:r>
                      <a:endParaRPr lang="ru-RU" sz="1200">
                        <a:effectLst/>
                        <a:latin typeface="Times New Roman" pitchFamily="18" charset="0"/>
                        <a:ea typeface="Times New Roman"/>
                        <a:cs typeface="Times New Roman" pitchFamily="18" charset="0"/>
                      </a:endParaRPr>
                    </a:p>
                  </a:txBody>
                  <a:tcPr marL="34607" marR="34607" marT="20764" marB="20764"/>
                </a:tc>
                <a:tc rowSpan="2">
                  <a:txBody>
                    <a:bodyPr/>
                    <a:lstStyle/>
                    <a:p>
                      <a:pPr algn="ctr">
                        <a:spcAft>
                          <a:spcPts val="0"/>
                        </a:spcAft>
                      </a:pPr>
                      <a:r>
                        <a:rPr lang="kk-KZ" sz="1200">
                          <a:effectLst/>
                          <a:latin typeface="Times New Roman" pitchFamily="18" charset="0"/>
                          <a:cs typeface="Times New Roman" pitchFamily="18" charset="0"/>
                        </a:rPr>
                        <a:t>60%</a:t>
                      </a:r>
                      <a:endParaRPr lang="ru-RU" sz="1200">
                        <a:effectLst/>
                        <a:latin typeface="Times New Roman" pitchFamily="18" charset="0"/>
                        <a:ea typeface="Times New Roman"/>
                        <a:cs typeface="Times New Roman" pitchFamily="18" charset="0"/>
                      </a:endParaRPr>
                    </a:p>
                  </a:txBody>
                  <a:tcPr marL="34607" marR="34607" marT="20764" marB="20764"/>
                </a:tc>
                <a:tc rowSpan="2">
                  <a:txBody>
                    <a:bodyPr/>
                    <a:lstStyle/>
                    <a:p>
                      <a:pPr algn="ctr">
                        <a:spcAft>
                          <a:spcPts val="0"/>
                        </a:spcAft>
                      </a:pPr>
                      <a:r>
                        <a:rPr lang="kk-KZ" sz="1200">
                          <a:effectLst/>
                          <a:latin typeface="Times New Roman" pitchFamily="18" charset="0"/>
                          <a:cs typeface="Times New Roman" pitchFamily="18" charset="0"/>
                        </a:rPr>
                        <a:t>30</a:t>
                      </a:r>
                      <a:endParaRPr lang="ru-RU" sz="1200">
                        <a:effectLst/>
                        <a:latin typeface="Times New Roman" pitchFamily="18" charset="0"/>
                        <a:ea typeface="Times New Roman"/>
                        <a:cs typeface="Times New Roman" pitchFamily="18" charset="0"/>
                      </a:endParaRPr>
                    </a:p>
                  </a:txBody>
                  <a:tcPr marL="34607" marR="34607" marT="20764" marB="20764"/>
                </a:tc>
              </a:tr>
              <a:tr h="351608">
                <a:tc vMerge="1">
                  <a:txBody>
                    <a:bodyPr/>
                    <a:lstStyle/>
                    <a:p>
                      <a:endParaRPr lang="ru-RU"/>
                    </a:p>
                  </a:txBody>
                  <a:tcPr/>
                </a:tc>
                <a:tc>
                  <a:txBody>
                    <a:bodyPr/>
                    <a:lstStyle/>
                    <a:p>
                      <a:pPr algn="ctr">
                        <a:spcAft>
                          <a:spcPts val="0"/>
                        </a:spcAft>
                      </a:pPr>
                      <a:r>
                        <a:rPr lang="kk-KZ" sz="1200" dirty="0">
                          <a:effectLst/>
                          <a:latin typeface="Times New Roman" pitchFamily="18" charset="0"/>
                          <a:cs typeface="Times New Roman" pitchFamily="18" charset="0"/>
                        </a:rPr>
                        <a:t>«Психология негіздері»</a:t>
                      </a:r>
                      <a:endParaRPr lang="ru-RU" sz="1200" dirty="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ru-RU" sz="1200">
                          <a:effectLst/>
                          <a:latin typeface="Times New Roman" pitchFamily="18" charset="0"/>
                          <a:cs typeface="Times New Roman" pitchFamily="18" charset="0"/>
                        </a:rPr>
                        <a:t>20</a:t>
                      </a:r>
                      <a:endParaRPr lang="ru-RU" sz="1200">
                        <a:effectLst/>
                        <a:latin typeface="Times New Roman" pitchFamily="18" charset="0"/>
                        <a:ea typeface="Times New Roman"/>
                        <a:cs typeface="Times New Roman" pitchFamily="18" charset="0"/>
                      </a:endParaRPr>
                    </a:p>
                  </a:txBody>
                  <a:tcPr marL="34607" marR="34607" marT="20764" marB="20764"/>
                </a:tc>
                <a:tc vMerge="1">
                  <a:txBody>
                    <a:bodyPr/>
                    <a:lstStyle/>
                    <a:p>
                      <a:endParaRPr lang="ru-RU"/>
                    </a:p>
                  </a:txBody>
                  <a:tcPr/>
                </a:tc>
                <a:tc vMerge="1">
                  <a:txBody>
                    <a:bodyPr/>
                    <a:lstStyle/>
                    <a:p>
                      <a:endParaRPr lang="ru-RU"/>
                    </a:p>
                  </a:txBody>
                  <a:tcPr/>
                </a:tc>
              </a:tr>
              <a:tr h="351608">
                <a:tc rowSpan="2">
                  <a:txBody>
                    <a:bodyPr/>
                    <a:lstStyle/>
                    <a:p>
                      <a:pPr>
                        <a:spcAft>
                          <a:spcPts val="0"/>
                        </a:spcAft>
                      </a:pPr>
                      <a:r>
                        <a:rPr lang="kk-KZ" sz="1200">
                          <a:effectLst/>
                          <a:latin typeface="Times New Roman" pitchFamily="18" charset="0"/>
                          <a:cs typeface="Times New Roman" pitchFamily="18" charset="0"/>
                        </a:rPr>
                        <a:t>Педагог - сарапшы</a:t>
                      </a:r>
                      <a:endParaRPr lang="ru-RU" sz="1200">
                        <a:effectLst/>
                        <a:latin typeface="Times New Roman" pitchFamily="18" charset="0"/>
                        <a:ea typeface="Times New Roman"/>
                        <a:cs typeface="Times New Roman" pitchFamily="18" charset="0"/>
                      </a:endParaRPr>
                    </a:p>
                  </a:txBody>
                  <a:tcPr marL="34607" marR="34607" marT="20764" marB="20764" anchor="ctr"/>
                </a:tc>
                <a:tc>
                  <a:txBody>
                    <a:bodyPr/>
                    <a:lstStyle/>
                    <a:p>
                      <a:pPr algn="ctr">
                        <a:spcAft>
                          <a:spcPts val="0"/>
                        </a:spcAft>
                      </a:pPr>
                      <a:r>
                        <a:rPr lang="kk-KZ" sz="1200">
                          <a:effectLst/>
                          <a:latin typeface="Times New Roman" pitchFamily="18" charset="0"/>
                          <a:cs typeface="Times New Roman" pitchFamily="18" charset="0"/>
                        </a:rPr>
                        <a:t>«Педагогика негіздері» </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30</a:t>
                      </a:r>
                      <a:endParaRPr lang="ru-RU" sz="1200">
                        <a:effectLst/>
                        <a:latin typeface="Times New Roman" pitchFamily="18" charset="0"/>
                        <a:ea typeface="Times New Roman"/>
                        <a:cs typeface="Times New Roman" pitchFamily="18" charset="0"/>
                      </a:endParaRPr>
                    </a:p>
                  </a:txBody>
                  <a:tcPr marL="34607" marR="34607" marT="20764" marB="20764"/>
                </a:tc>
                <a:tc rowSpan="2">
                  <a:txBody>
                    <a:bodyPr/>
                    <a:lstStyle/>
                    <a:p>
                      <a:pPr algn="ctr">
                        <a:spcAft>
                          <a:spcPts val="0"/>
                        </a:spcAft>
                      </a:pPr>
                      <a:r>
                        <a:rPr lang="kk-KZ" sz="1200">
                          <a:effectLst/>
                          <a:latin typeface="Times New Roman" pitchFamily="18" charset="0"/>
                          <a:cs typeface="Times New Roman" pitchFamily="18" charset="0"/>
                        </a:rPr>
                        <a:t>70%</a:t>
                      </a:r>
                      <a:endParaRPr lang="ru-RU" sz="1200">
                        <a:effectLst/>
                        <a:latin typeface="Times New Roman" pitchFamily="18" charset="0"/>
                        <a:ea typeface="Times New Roman"/>
                        <a:cs typeface="Times New Roman" pitchFamily="18" charset="0"/>
                      </a:endParaRPr>
                    </a:p>
                  </a:txBody>
                  <a:tcPr marL="34607" marR="34607" marT="20764" marB="20764"/>
                </a:tc>
                <a:tc rowSpan="2">
                  <a:txBody>
                    <a:bodyPr/>
                    <a:lstStyle/>
                    <a:p>
                      <a:pPr algn="ctr">
                        <a:spcAft>
                          <a:spcPts val="0"/>
                        </a:spcAft>
                      </a:pPr>
                      <a:r>
                        <a:rPr lang="kk-KZ" sz="1200">
                          <a:effectLst/>
                          <a:latin typeface="Times New Roman" pitchFamily="18" charset="0"/>
                          <a:cs typeface="Times New Roman" pitchFamily="18" charset="0"/>
                        </a:rPr>
                        <a:t>35</a:t>
                      </a:r>
                      <a:endParaRPr lang="ru-RU" sz="1200">
                        <a:effectLst/>
                        <a:latin typeface="Times New Roman" pitchFamily="18" charset="0"/>
                        <a:ea typeface="Times New Roman"/>
                        <a:cs typeface="Times New Roman" pitchFamily="18" charset="0"/>
                      </a:endParaRPr>
                    </a:p>
                  </a:txBody>
                  <a:tcPr marL="34607" marR="34607" marT="20764" marB="20764"/>
                </a:tc>
              </a:tr>
              <a:tr h="351608">
                <a:tc v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«Психология негіздері»</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ru-RU" sz="1200">
                          <a:effectLst/>
                          <a:latin typeface="Times New Roman" pitchFamily="18" charset="0"/>
                          <a:cs typeface="Times New Roman" pitchFamily="18" charset="0"/>
                        </a:rPr>
                        <a:t>20</a:t>
                      </a:r>
                      <a:endParaRPr lang="ru-RU" sz="1200">
                        <a:effectLst/>
                        <a:latin typeface="Times New Roman" pitchFamily="18" charset="0"/>
                        <a:ea typeface="Times New Roman"/>
                        <a:cs typeface="Times New Roman" pitchFamily="18" charset="0"/>
                      </a:endParaRPr>
                    </a:p>
                  </a:txBody>
                  <a:tcPr marL="34607" marR="34607" marT="20764" marB="20764"/>
                </a:tc>
                <a:tc vMerge="1">
                  <a:txBody>
                    <a:bodyPr/>
                    <a:lstStyle/>
                    <a:p>
                      <a:endParaRPr lang="ru-RU"/>
                    </a:p>
                  </a:txBody>
                  <a:tcPr/>
                </a:tc>
                <a:tc vMerge="1">
                  <a:txBody>
                    <a:bodyPr/>
                    <a:lstStyle/>
                    <a:p>
                      <a:endParaRPr lang="ru-RU"/>
                    </a:p>
                  </a:txBody>
                  <a:tcPr/>
                </a:tc>
              </a:tr>
              <a:tr h="351608">
                <a:tc rowSpan="2">
                  <a:txBody>
                    <a:bodyPr/>
                    <a:lstStyle/>
                    <a:p>
                      <a:pPr>
                        <a:spcAft>
                          <a:spcPts val="0"/>
                        </a:spcAft>
                      </a:pPr>
                      <a:r>
                        <a:rPr lang="kk-KZ" sz="1200">
                          <a:effectLst/>
                          <a:latin typeface="Times New Roman" pitchFamily="18" charset="0"/>
                          <a:cs typeface="Times New Roman" pitchFamily="18" charset="0"/>
                        </a:rPr>
                        <a:t>Педагог - зерттеуші</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«Педагогика негіздері» </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30</a:t>
                      </a:r>
                      <a:endParaRPr lang="ru-RU" sz="1200">
                        <a:effectLst/>
                        <a:latin typeface="Times New Roman" pitchFamily="18" charset="0"/>
                        <a:ea typeface="Times New Roman"/>
                        <a:cs typeface="Times New Roman" pitchFamily="18" charset="0"/>
                      </a:endParaRPr>
                    </a:p>
                  </a:txBody>
                  <a:tcPr marL="34607" marR="34607" marT="20764" marB="20764"/>
                </a:tc>
                <a:tc rowSpan="2">
                  <a:txBody>
                    <a:bodyPr/>
                    <a:lstStyle/>
                    <a:p>
                      <a:pPr algn="ctr">
                        <a:spcAft>
                          <a:spcPts val="0"/>
                        </a:spcAft>
                      </a:pPr>
                      <a:r>
                        <a:rPr lang="kk-KZ" sz="1200">
                          <a:effectLst/>
                          <a:latin typeface="Times New Roman" pitchFamily="18" charset="0"/>
                          <a:cs typeface="Times New Roman" pitchFamily="18" charset="0"/>
                        </a:rPr>
                        <a:t>80%</a:t>
                      </a:r>
                      <a:endParaRPr lang="ru-RU" sz="1200">
                        <a:effectLst/>
                        <a:latin typeface="Times New Roman" pitchFamily="18" charset="0"/>
                        <a:ea typeface="Times New Roman"/>
                        <a:cs typeface="Times New Roman" pitchFamily="18" charset="0"/>
                      </a:endParaRPr>
                    </a:p>
                  </a:txBody>
                  <a:tcPr marL="34607" marR="34607" marT="20764" marB="20764"/>
                </a:tc>
                <a:tc rowSpan="2">
                  <a:txBody>
                    <a:bodyPr/>
                    <a:lstStyle/>
                    <a:p>
                      <a:pPr algn="ctr">
                        <a:spcAft>
                          <a:spcPts val="0"/>
                        </a:spcAft>
                      </a:pPr>
                      <a:r>
                        <a:rPr lang="kk-KZ" sz="1200">
                          <a:effectLst/>
                          <a:latin typeface="Times New Roman" pitchFamily="18" charset="0"/>
                          <a:cs typeface="Times New Roman" pitchFamily="18" charset="0"/>
                        </a:rPr>
                        <a:t>40</a:t>
                      </a:r>
                      <a:endParaRPr lang="ru-RU" sz="1200">
                        <a:effectLst/>
                        <a:latin typeface="Times New Roman" pitchFamily="18" charset="0"/>
                        <a:ea typeface="Times New Roman"/>
                        <a:cs typeface="Times New Roman" pitchFamily="18" charset="0"/>
                      </a:endParaRPr>
                    </a:p>
                  </a:txBody>
                  <a:tcPr marL="34607" marR="34607" marT="20764" marB="20764"/>
                </a:tc>
              </a:tr>
              <a:tr h="351608">
                <a:tc v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«Психология негіздері»</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ru-RU" sz="1200">
                          <a:effectLst/>
                          <a:latin typeface="Times New Roman" pitchFamily="18" charset="0"/>
                          <a:cs typeface="Times New Roman" pitchFamily="18" charset="0"/>
                        </a:rPr>
                        <a:t>20</a:t>
                      </a:r>
                      <a:endParaRPr lang="ru-RU" sz="1200">
                        <a:effectLst/>
                        <a:latin typeface="Times New Roman" pitchFamily="18" charset="0"/>
                        <a:ea typeface="Times New Roman"/>
                        <a:cs typeface="Times New Roman" pitchFamily="18" charset="0"/>
                      </a:endParaRPr>
                    </a:p>
                  </a:txBody>
                  <a:tcPr marL="34607" marR="34607" marT="20764" marB="20764"/>
                </a:tc>
                <a:tc vMerge="1">
                  <a:txBody>
                    <a:bodyPr/>
                    <a:lstStyle/>
                    <a:p>
                      <a:endParaRPr lang="ru-RU"/>
                    </a:p>
                  </a:txBody>
                  <a:tcPr/>
                </a:tc>
                <a:tc vMerge="1">
                  <a:txBody>
                    <a:bodyPr/>
                    <a:lstStyle/>
                    <a:p>
                      <a:endParaRPr lang="ru-RU"/>
                    </a:p>
                  </a:txBody>
                  <a:tcPr/>
                </a:tc>
              </a:tr>
              <a:tr h="351608">
                <a:tc rowSpan="2">
                  <a:txBody>
                    <a:bodyPr/>
                    <a:lstStyle/>
                    <a:p>
                      <a:pPr>
                        <a:spcAft>
                          <a:spcPts val="0"/>
                        </a:spcAft>
                      </a:pPr>
                      <a:r>
                        <a:rPr lang="kk-KZ" sz="1200">
                          <a:effectLst/>
                          <a:latin typeface="Times New Roman" pitchFamily="18" charset="0"/>
                          <a:cs typeface="Times New Roman" pitchFamily="18" charset="0"/>
                        </a:rPr>
                        <a:t>Педагог – шебер</a:t>
                      </a:r>
                      <a:endParaRPr lang="ru-RU" sz="1200">
                        <a:effectLst/>
                        <a:latin typeface="Times New Roman" pitchFamily="18" charset="0"/>
                        <a:ea typeface="Times New Roman"/>
                        <a:cs typeface="Times New Roman" pitchFamily="18" charset="0"/>
                      </a:endParaRPr>
                    </a:p>
                  </a:txBody>
                  <a:tcPr marL="34607" marR="34607" marT="20764" marB="20764" anchor="ctr"/>
                </a:tc>
                <a:tc>
                  <a:txBody>
                    <a:bodyPr/>
                    <a:lstStyle/>
                    <a:p>
                      <a:pPr algn="ctr">
                        <a:spcAft>
                          <a:spcPts val="0"/>
                        </a:spcAft>
                      </a:pPr>
                      <a:r>
                        <a:rPr lang="kk-KZ" sz="1200">
                          <a:effectLst/>
                          <a:latin typeface="Times New Roman" pitchFamily="18" charset="0"/>
                          <a:cs typeface="Times New Roman" pitchFamily="18" charset="0"/>
                        </a:rPr>
                        <a:t>«Педагогика негіздері» </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30</a:t>
                      </a:r>
                      <a:endParaRPr lang="ru-RU" sz="1200">
                        <a:effectLst/>
                        <a:latin typeface="Times New Roman" pitchFamily="18" charset="0"/>
                        <a:ea typeface="Times New Roman"/>
                        <a:cs typeface="Times New Roman" pitchFamily="18" charset="0"/>
                      </a:endParaRPr>
                    </a:p>
                  </a:txBody>
                  <a:tcPr marL="34607" marR="34607" marT="20764" marB="20764"/>
                </a:tc>
                <a:tc rowSpan="2">
                  <a:txBody>
                    <a:bodyPr/>
                    <a:lstStyle/>
                    <a:p>
                      <a:pPr algn="ctr">
                        <a:spcAft>
                          <a:spcPts val="0"/>
                        </a:spcAft>
                      </a:pPr>
                      <a:r>
                        <a:rPr lang="kk-KZ" sz="1200">
                          <a:effectLst/>
                          <a:latin typeface="Times New Roman" pitchFamily="18" charset="0"/>
                          <a:cs typeface="Times New Roman" pitchFamily="18" charset="0"/>
                        </a:rPr>
                        <a:t>90%</a:t>
                      </a:r>
                      <a:endParaRPr lang="ru-RU" sz="1200">
                        <a:effectLst/>
                        <a:latin typeface="Times New Roman" pitchFamily="18" charset="0"/>
                        <a:ea typeface="Times New Roman"/>
                        <a:cs typeface="Times New Roman" pitchFamily="18" charset="0"/>
                      </a:endParaRPr>
                    </a:p>
                  </a:txBody>
                  <a:tcPr marL="34607" marR="34607" marT="20764" marB="20764"/>
                </a:tc>
                <a:tc rowSpan="2">
                  <a:txBody>
                    <a:bodyPr/>
                    <a:lstStyle/>
                    <a:p>
                      <a:pPr algn="ctr">
                        <a:spcAft>
                          <a:spcPts val="0"/>
                        </a:spcAft>
                      </a:pPr>
                      <a:r>
                        <a:rPr lang="kk-KZ" sz="1200">
                          <a:effectLst/>
                          <a:latin typeface="Times New Roman" pitchFamily="18" charset="0"/>
                          <a:cs typeface="Times New Roman" pitchFamily="18" charset="0"/>
                        </a:rPr>
                        <a:t>45</a:t>
                      </a:r>
                      <a:endParaRPr lang="ru-RU" sz="1200">
                        <a:effectLst/>
                        <a:latin typeface="Times New Roman" pitchFamily="18" charset="0"/>
                        <a:ea typeface="Times New Roman"/>
                        <a:cs typeface="Times New Roman" pitchFamily="18" charset="0"/>
                      </a:endParaRPr>
                    </a:p>
                  </a:txBody>
                  <a:tcPr marL="34607" marR="34607" marT="20764" marB="20764"/>
                </a:tc>
              </a:tr>
              <a:tr h="351608">
                <a:tc v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«Психология негіздері»</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indent="6350" algn="ctr">
                        <a:spcAft>
                          <a:spcPts val="0"/>
                        </a:spcAft>
                      </a:pPr>
                      <a:r>
                        <a:rPr lang="ru-RU" sz="1200" dirty="0">
                          <a:effectLst/>
                          <a:latin typeface="Times New Roman" pitchFamily="18" charset="0"/>
                          <a:cs typeface="Times New Roman" pitchFamily="18" charset="0"/>
                        </a:rPr>
                        <a:t>20</a:t>
                      </a:r>
                      <a:endParaRPr lang="ru-RU" sz="1200" dirty="0">
                        <a:effectLst/>
                        <a:latin typeface="Times New Roman" pitchFamily="18" charset="0"/>
                        <a:ea typeface="Times New Roman"/>
                        <a:cs typeface="Times New Roman" pitchFamily="18" charset="0"/>
                      </a:endParaRPr>
                    </a:p>
                  </a:txBody>
                  <a:tcPr marL="34607" marR="34607" marT="20764" marB="20764"/>
                </a:tc>
                <a:tc vMerge="1">
                  <a:txBody>
                    <a:bodyPr/>
                    <a:lstStyle/>
                    <a:p>
                      <a:endParaRPr lang="ru-RU"/>
                    </a:p>
                  </a:txBody>
                  <a:tcPr/>
                </a:tc>
                <a:tc vMerge="1">
                  <a:txBody>
                    <a:bodyPr/>
                    <a:lstStyle/>
                    <a:p>
                      <a:endParaRPr lang="ru-RU"/>
                    </a:p>
                  </a:txBody>
                  <a:tcPr/>
                </a:tc>
              </a:tr>
            </a:tbl>
          </a:graphicData>
        </a:graphic>
      </p:graphicFrame>
    </p:spTree>
    <p:extLst>
      <p:ext uri="{BB962C8B-B14F-4D97-AF65-F5344CB8AC3E}">
        <p14:creationId xmlns:p14="http://schemas.microsoft.com/office/powerpoint/2010/main" val="3364103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15616DE2-0404-417A-8D8A-F4CCB595ED6A}"/>
              </a:ext>
            </a:extLst>
          </p:cNvPr>
          <p:cNvSpPr/>
          <p:nvPr/>
        </p:nvSpPr>
        <p:spPr>
          <a:xfrm>
            <a:off x="0" y="267324"/>
            <a:ext cx="9144000" cy="4320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x-none" dirty="0">
              <a:solidFill>
                <a:prstClr val="white"/>
              </a:solidFill>
            </a:endParaRPr>
          </a:p>
        </p:txBody>
      </p:sp>
      <p:sp>
        <p:nvSpPr>
          <p:cNvPr id="6" name="Прямоугольник 5">
            <a:extLst>
              <a:ext uri="{FF2B5EF4-FFF2-40B4-BE49-F238E27FC236}">
                <a16:creationId xmlns:a16="http://schemas.microsoft.com/office/drawing/2014/main" xmlns="" id="{9796F766-4809-46BB-93FD-577BAF09EA8C}"/>
              </a:ext>
            </a:extLst>
          </p:cNvPr>
          <p:cNvSpPr/>
          <p:nvPr/>
        </p:nvSpPr>
        <p:spPr>
          <a:xfrm>
            <a:off x="469091" y="267324"/>
            <a:ext cx="8205818" cy="584775"/>
          </a:xfrm>
          <a:prstGeom prst="rect">
            <a:avLst/>
          </a:prstGeom>
          <a:solidFill>
            <a:srgbClr val="5DAE14"/>
          </a:solidFill>
          <a:ln>
            <a:solidFill>
              <a:schemeClr val="accent1"/>
            </a:solidFill>
          </a:ln>
        </p:spPr>
        <p:txBody>
          <a:bodyPr wrap="square">
            <a:spAutoFit/>
          </a:bodyPr>
          <a:lstStyle/>
          <a:p>
            <a:pPr algn="ctr"/>
            <a:r>
              <a:rPr lang="kk-KZ" sz="1600" b="1" dirty="0"/>
              <a:t> Арнайы ұйымдардың, интернаттық ұйымдардың, жатақханалардың тәрбиешілері, педагог-ассистенттер, әлеуметтік педагогтер, тәлімгерлер, кәсіптік бағдар берушілер </a:t>
            </a:r>
            <a:r>
              <a:rPr lang="kk-KZ" sz="1600" b="1" dirty="0" smtClean="0"/>
              <a:t>үшін</a:t>
            </a:r>
            <a:endParaRPr lang="kk-KZ" sz="1600" b="1" dirty="0"/>
          </a:p>
        </p:txBody>
      </p:sp>
      <p:graphicFrame>
        <p:nvGraphicFramePr>
          <p:cNvPr id="3" name="Таблица 2"/>
          <p:cNvGraphicFramePr>
            <a:graphicFrameLocks noGrp="1"/>
          </p:cNvGraphicFramePr>
          <p:nvPr>
            <p:extLst>
              <p:ext uri="{D42A27DB-BD31-4B8C-83A1-F6EECF244321}">
                <p14:modId xmlns:p14="http://schemas.microsoft.com/office/powerpoint/2010/main" val="663384993"/>
              </p:ext>
            </p:extLst>
          </p:nvPr>
        </p:nvGraphicFramePr>
        <p:xfrm>
          <a:off x="469091" y="1124744"/>
          <a:ext cx="8205818" cy="4896541"/>
        </p:xfrm>
        <a:graphic>
          <a:graphicData uri="http://schemas.openxmlformats.org/drawingml/2006/table">
            <a:tbl>
              <a:tblPr bandRow="1">
                <a:tableStyleId>{5DA37D80-6434-44D0-A028-1B22A696006F}</a:tableStyleId>
              </a:tblPr>
              <a:tblGrid>
                <a:gridCol w="1628366"/>
                <a:gridCol w="1628366"/>
                <a:gridCol w="1550435"/>
                <a:gridCol w="1472503"/>
                <a:gridCol w="1926148"/>
              </a:tblGrid>
              <a:tr h="616701">
                <a:tc>
                  <a:txBody>
                    <a:bodyPr/>
                    <a:lstStyle/>
                    <a:p>
                      <a:pPr algn="ctr">
                        <a:spcAft>
                          <a:spcPts val="0"/>
                        </a:spcAft>
                      </a:pPr>
                      <a:r>
                        <a:rPr lang="kk-KZ" sz="1200" dirty="0">
                          <a:effectLst/>
                          <a:latin typeface="Times New Roman" pitchFamily="18" charset="0"/>
                          <a:cs typeface="Times New Roman" pitchFamily="18" charset="0"/>
                        </a:rPr>
                        <a:t>Санаттар</a:t>
                      </a:r>
                      <a:endParaRPr lang="ru-RU" sz="1200" dirty="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Блок</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Пән бойынша балдар</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Біліктілік тестінен өту үшін (%)</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Біліктілік тестінен өту үшін (балдар)</a:t>
                      </a:r>
                      <a:endParaRPr lang="ru-RU" sz="1200">
                        <a:effectLst/>
                        <a:latin typeface="Times New Roman" pitchFamily="18" charset="0"/>
                        <a:ea typeface="Times New Roman"/>
                        <a:cs typeface="Times New Roman" pitchFamily="18" charset="0"/>
                      </a:endParaRPr>
                    </a:p>
                  </a:txBody>
                  <a:tcPr marL="34607" marR="34607" marT="20764" marB="20764"/>
                </a:tc>
              </a:tr>
              <a:tr h="427984">
                <a:tc rowSpan="2">
                  <a:txBody>
                    <a:bodyPr/>
                    <a:lstStyle/>
                    <a:p>
                      <a:pPr>
                        <a:spcAft>
                          <a:spcPts val="0"/>
                        </a:spcAft>
                      </a:pPr>
                      <a:r>
                        <a:rPr lang="kk-KZ" sz="1200">
                          <a:effectLst/>
                          <a:latin typeface="Times New Roman" pitchFamily="18" charset="0"/>
                          <a:cs typeface="Times New Roman" pitchFamily="18" charset="0"/>
                        </a:rPr>
                        <a:t>Педагог</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«Педагогика негіздері» </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indent="450215">
                        <a:spcAft>
                          <a:spcPts val="0"/>
                        </a:spcAft>
                      </a:pPr>
                      <a:r>
                        <a:rPr lang="ru-RU" sz="1200">
                          <a:effectLst/>
                          <a:latin typeface="Times New Roman" pitchFamily="18" charset="0"/>
                          <a:cs typeface="Times New Roman" pitchFamily="18" charset="0"/>
                        </a:rPr>
                        <a:t>30</a:t>
                      </a:r>
                      <a:endParaRPr lang="ru-RU" sz="1200">
                        <a:effectLst/>
                        <a:latin typeface="Times New Roman" pitchFamily="18" charset="0"/>
                        <a:ea typeface="Times New Roman"/>
                        <a:cs typeface="Times New Roman" pitchFamily="18" charset="0"/>
                      </a:endParaRPr>
                    </a:p>
                  </a:txBody>
                  <a:tcPr marL="34607" marR="34607" marT="20764" marB="20764"/>
                </a:tc>
                <a:tc rowSpan="2">
                  <a:txBody>
                    <a:bodyPr/>
                    <a:lstStyle/>
                    <a:p>
                      <a:pPr algn="ctr">
                        <a:spcAft>
                          <a:spcPts val="0"/>
                        </a:spcAft>
                      </a:pPr>
                      <a:r>
                        <a:rPr lang="ru-RU" sz="1200">
                          <a:effectLst/>
                          <a:latin typeface="Times New Roman" pitchFamily="18" charset="0"/>
                          <a:cs typeface="Times New Roman" pitchFamily="18" charset="0"/>
                        </a:rPr>
                        <a:t>50%</a:t>
                      </a:r>
                      <a:endParaRPr lang="ru-RU" sz="1200">
                        <a:effectLst/>
                        <a:latin typeface="Times New Roman" pitchFamily="18" charset="0"/>
                        <a:ea typeface="Times New Roman"/>
                        <a:cs typeface="Times New Roman" pitchFamily="18" charset="0"/>
                      </a:endParaRPr>
                    </a:p>
                  </a:txBody>
                  <a:tcPr marL="34607" marR="34607" marT="20764" marB="20764"/>
                </a:tc>
                <a:tc rowSpan="2">
                  <a:txBody>
                    <a:bodyPr/>
                    <a:lstStyle/>
                    <a:p>
                      <a:pPr algn="ctr">
                        <a:spcAft>
                          <a:spcPts val="0"/>
                        </a:spcAft>
                      </a:pPr>
                      <a:r>
                        <a:rPr lang="ru-RU" sz="1200">
                          <a:effectLst/>
                          <a:latin typeface="Times New Roman" pitchFamily="18" charset="0"/>
                          <a:cs typeface="Times New Roman" pitchFamily="18" charset="0"/>
                        </a:rPr>
                        <a:t>25</a:t>
                      </a:r>
                      <a:endParaRPr lang="ru-RU" sz="1200">
                        <a:effectLst/>
                        <a:latin typeface="Times New Roman" pitchFamily="18" charset="0"/>
                        <a:ea typeface="Times New Roman"/>
                        <a:cs typeface="Times New Roman" pitchFamily="18" charset="0"/>
                      </a:endParaRPr>
                    </a:p>
                  </a:txBody>
                  <a:tcPr marL="34607" marR="34607" marT="20764" marB="20764"/>
                </a:tc>
              </a:tr>
              <a:tr h="427984">
                <a:tc v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«Психология негіздері»</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indent="450215">
                        <a:spcAft>
                          <a:spcPts val="0"/>
                        </a:spcAft>
                      </a:pPr>
                      <a:r>
                        <a:rPr lang="ru-RU" sz="1200">
                          <a:effectLst/>
                          <a:latin typeface="Times New Roman" pitchFamily="18" charset="0"/>
                          <a:cs typeface="Times New Roman" pitchFamily="18" charset="0"/>
                        </a:rPr>
                        <a:t>20</a:t>
                      </a:r>
                      <a:endParaRPr lang="ru-RU" sz="1200">
                        <a:effectLst/>
                        <a:latin typeface="Times New Roman" pitchFamily="18" charset="0"/>
                        <a:ea typeface="Times New Roman"/>
                        <a:cs typeface="Times New Roman" pitchFamily="18" charset="0"/>
                      </a:endParaRPr>
                    </a:p>
                  </a:txBody>
                  <a:tcPr marL="34607" marR="34607" marT="20764" marB="20764"/>
                </a:tc>
                <a:tc vMerge="1">
                  <a:txBody>
                    <a:bodyPr/>
                    <a:lstStyle/>
                    <a:p>
                      <a:endParaRPr lang="ru-RU"/>
                    </a:p>
                  </a:txBody>
                  <a:tcPr/>
                </a:tc>
                <a:tc vMerge="1">
                  <a:txBody>
                    <a:bodyPr/>
                    <a:lstStyle/>
                    <a:p>
                      <a:endParaRPr lang="ru-RU"/>
                    </a:p>
                  </a:txBody>
                  <a:tcPr/>
                </a:tc>
              </a:tr>
              <a:tr h="427984">
                <a:tc rowSpan="2">
                  <a:txBody>
                    <a:bodyPr/>
                    <a:lstStyle/>
                    <a:p>
                      <a:pPr>
                        <a:spcAft>
                          <a:spcPts val="0"/>
                        </a:spcAft>
                      </a:pPr>
                      <a:r>
                        <a:rPr lang="kk-KZ" sz="1200">
                          <a:effectLst/>
                          <a:latin typeface="Times New Roman" pitchFamily="18" charset="0"/>
                          <a:cs typeface="Times New Roman" pitchFamily="18" charset="0"/>
                        </a:rPr>
                        <a:t>Педагог - модератор</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«Педагогика негіздері» </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indent="450215">
                        <a:spcAft>
                          <a:spcPts val="0"/>
                        </a:spcAft>
                      </a:pPr>
                      <a:r>
                        <a:rPr lang="ru-RU" sz="1200">
                          <a:effectLst/>
                          <a:latin typeface="Times New Roman" pitchFamily="18" charset="0"/>
                          <a:cs typeface="Times New Roman" pitchFamily="18" charset="0"/>
                        </a:rPr>
                        <a:t>30</a:t>
                      </a:r>
                      <a:endParaRPr lang="ru-RU" sz="1200">
                        <a:effectLst/>
                        <a:latin typeface="Times New Roman" pitchFamily="18" charset="0"/>
                        <a:ea typeface="Times New Roman"/>
                        <a:cs typeface="Times New Roman" pitchFamily="18" charset="0"/>
                      </a:endParaRPr>
                    </a:p>
                  </a:txBody>
                  <a:tcPr marL="34607" marR="34607" marT="20764" marB="20764"/>
                </a:tc>
                <a:tc rowSpan="2">
                  <a:txBody>
                    <a:bodyPr/>
                    <a:lstStyle/>
                    <a:p>
                      <a:pPr algn="ctr">
                        <a:spcAft>
                          <a:spcPts val="0"/>
                        </a:spcAft>
                      </a:pPr>
                      <a:r>
                        <a:rPr lang="kk-KZ" sz="1200">
                          <a:effectLst/>
                          <a:latin typeface="Times New Roman" pitchFamily="18" charset="0"/>
                          <a:cs typeface="Times New Roman" pitchFamily="18" charset="0"/>
                        </a:rPr>
                        <a:t>60%</a:t>
                      </a:r>
                      <a:endParaRPr lang="ru-RU" sz="1200">
                        <a:effectLst/>
                        <a:latin typeface="Times New Roman" pitchFamily="18" charset="0"/>
                        <a:ea typeface="Times New Roman"/>
                        <a:cs typeface="Times New Roman" pitchFamily="18" charset="0"/>
                      </a:endParaRPr>
                    </a:p>
                  </a:txBody>
                  <a:tcPr marL="34607" marR="34607" marT="20764" marB="20764"/>
                </a:tc>
                <a:tc rowSpan="2">
                  <a:txBody>
                    <a:bodyPr/>
                    <a:lstStyle/>
                    <a:p>
                      <a:pPr algn="ctr">
                        <a:spcAft>
                          <a:spcPts val="0"/>
                        </a:spcAft>
                      </a:pPr>
                      <a:r>
                        <a:rPr lang="kk-KZ" sz="1200">
                          <a:effectLst/>
                          <a:latin typeface="Times New Roman" pitchFamily="18" charset="0"/>
                          <a:cs typeface="Times New Roman" pitchFamily="18" charset="0"/>
                        </a:rPr>
                        <a:t>30</a:t>
                      </a:r>
                      <a:endParaRPr lang="ru-RU" sz="1200">
                        <a:effectLst/>
                        <a:latin typeface="Times New Roman" pitchFamily="18" charset="0"/>
                        <a:ea typeface="Times New Roman"/>
                        <a:cs typeface="Times New Roman" pitchFamily="18" charset="0"/>
                      </a:endParaRPr>
                    </a:p>
                  </a:txBody>
                  <a:tcPr marL="34607" marR="34607" marT="20764" marB="20764"/>
                </a:tc>
              </a:tr>
              <a:tr h="427984">
                <a:tc v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«Психология негіздері»</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indent="450215">
                        <a:spcAft>
                          <a:spcPts val="0"/>
                        </a:spcAft>
                      </a:pPr>
                      <a:r>
                        <a:rPr lang="ru-RU" sz="1200">
                          <a:effectLst/>
                          <a:latin typeface="Times New Roman" pitchFamily="18" charset="0"/>
                          <a:cs typeface="Times New Roman" pitchFamily="18" charset="0"/>
                        </a:rPr>
                        <a:t>20</a:t>
                      </a:r>
                      <a:endParaRPr lang="ru-RU" sz="1200">
                        <a:effectLst/>
                        <a:latin typeface="Times New Roman" pitchFamily="18" charset="0"/>
                        <a:ea typeface="Times New Roman"/>
                        <a:cs typeface="Times New Roman" pitchFamily="18" charset="0"/>
                      </a:endParaRPr>
                    </a:p>
                  </a:txBody>
                  <a:tcPr marL="34607" marR="34607" marT="20764" marB="20764"/>
                </a:tc>
                <a:tc vMerge="1">
                  <a:txBody>
                    <a:bodyPr/>
                    <a:lstStyle/>
                    <a:p>
                      <a:endParaRPr lang="ru-RU"/>
                    </a:p>
                  </a:txBody>
                  <a:tcPr/>
                </a:tc>
                <a:tc vMerge="1">
                  <a:txBody>
                    <a:bodyPr/>
                    <a:lstStyle/>
                    <a:p>
                      <a:endParaRPr lang="ru-RU"/>
                    </a:p>
                  </a:txBody>
                  <a:tcPr/>
                </a:tc>
              </a:tr>
              <a:tr h="427984">
                <a:tc rowSpan="2">
                  <a:txBody>
                    <a:bodyPr/>
                    <a:lstStyle/>
                    <a:p>
                      <a:pPr>
                        <a:spcAft>
                          <a:spcPts val="0"/>
                        </a:spcAft>
                      </a:pPr>
                      <a:r>
                        <a:rPr lang="kk-KZ" sz="1200">
                          <a:effectLst/>
                          <a:latin typeface="Times New Roman" pitchFamily="18" charset="0"/>
                          <a:cs typeface="Times New Roman" pitchFamily="18" charset="0"/>
                        </a:rPr>
                        <a:t>Педагог - сарапшы</a:t>
                      </a:r>
                      <a:endParaRPr lang="ru-RU" sz="1200">
                        <a:effectLst/>
                        <a:latin typeface="Times New Roman" pitchFamily="18" charset="0"/>
                        <a:ea typeface="Times New Roman"/>
                        <a:cs typeface="Times New Roman" pitchFamily="18" charset="0"/>
                      </a:endParaRPr>
                    </a:p>
                  </a:txBody>
                  <a:tcPr marL="34607" marR="34607" marT="20764" marB="20764" anchor="ctr"/>
                </a:tc>
                <a:tc>
                  <a:txBody>
                    <a:bodyPr/>
                    <a:lstStyle/>
                    <a:p>
                      <a:pPr algn="ctr">
                        <a:spcAft>
                          <a:spcPts val="0"/>
                        </a:spcAft>
                      </a:pPr>
                      <a:r>
                        <a:rPr lang="kk-KZ" sz="1200">
                          <a:effectLst/>
                          <a:latin typeface="Times New Roman" pitchFamily="18" charset="0"/>
                          <a:cs typeface="Times New Roman" pitchFamily="18" charset="0"/>
                        </a:rPr>
                        <a:t>«Педагогика негіздері» </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indent="450215">
                        <a:spcAft>
                          <a:spcPts val="0"/>
                        </a:spcAft>
                      </a:pPr>
                      <a:r>
                        <a:rPr lang="ru-RU" sz="1200">
                          <a:effectLst/>
                          <a:latin typeface="Times New Roman" pitchFamily="18" charset="0"/>
                          <a:cs typeface="Times New Roman" pitchFamily="18" charset="0"/>
                        </a:rPr>
                        <a:t>30</a:t>
                      </a:r>
                      <a:endParaRPr lang="ru-RU" sz="1200">
                        <a:effectLst/>
                        <a:latin typeface="Times New Roman" pitchFamily="18" charset="0"/>
                        <a:ea typeface="Times New Roman"/>
                        <a:cs typeface="Times New Roman" pitchFamily="18" charset="0"/>
                      </a:endParaRPr>
                    </a:p>
                  </a:txBody>
                  <a:tcPr marL="34607" marR="34607" marT="20764" marB="20764"/>
                </a:tc>
                <a:tc rowSpan="2">
                  <a:txBody>
                    <a:bodyPr/>
                    <a:lstStyle/>
                    <a:p>
                      <a:pPr algn="ctr">
                        <a:spcAft>
                          <a:spcPts val="0"/>
                        </a:spcAft>
                      </a:pPr>
                      <a:r>
                        <a:rPr lang="kk-KZ" sz="1200">
                          <a:effectLst/>
                          <a:latin typeface="Times New Roman" pitchFamily="18" charset="0"/>
                          <a:cs typeface="Times New Roman" pitchFamily="18" charset="0"/>
                        </a:rPr>
                        <a:t>70%</a:t>
                      </a:r>
                      <a:endParaRPr lang="ru-RU" sz="1200">
                        <a:effectLst/>
                        <a:latin typeface="Times New Roman" pitchFamily="18" charset="0"/>
                        <a:ea typeface="Times New Roman"/>
                        <a:cs typeface="Times New Roman" pitchFamily="18" charset="0"/>
                      </a:endParaRPr>
                    </a:p>
                  </a:txBody>
                  <a:tcPr marL="34607" marR="34607" marT="20764" marB="20764"/>
                </a:tc>
                <a:tc rowSpan="2">
                  <a:txBody>
                    <a:bodyPr/>
                    <a:lstStyle/>
                    <a:p>
                      <a:pPr algn="ctr">
                        <a:spcAft>
                          <a:spcPts val="0"/>
                        </a:spcAft>
                      </a:pPr>
                      <a:r>
                        <a:rPr lang="kk-KZ" sz="1200">
                          <a:effectLst/>
                          <a:latin typeface="Times New Roman" pitchFamily="18" charset="0"/>
                          <a:cs typeface="Times New Roman" pitchFamily="18" charset="0"/>
                        </a:rPr>
                        <a:t>35</a:t>
                      </a:r>
                      <a:endParaRPr lang="ru-RU" sz="1200">
                        <a:effectLst/>
                        <a:latin typeface="Times New Roman" pitchFamily="18" charset="0"/>
                        <a:ea typeface="Times New Roman"/>
                        <a:cs typeface="Times New Roman" pitchFamily="18" charset="0"/>
                      </a:endParaRPr>
                    </a:p>
                  </a:txBody>
                  <a:tcPr marL="34607" marR="34607" marT="20764" marB="20764"/>
                </a:tc>
              </a:tr>
              <a:tr h="427984">
                <a:tc v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«Психология негіздері»</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indent="450215">
                        <a:spcAft>
                          <a:spcPts val="0"/>
                        </a:spcAft>
                      </a:pPr>
                      <a:r>
                        <a:rPr lang="ru-RU" sz="1200">
                          <a:effectLst/>
                          <a:latin typeface="Times New Roman" pitchFamily="18" charset="0"/>
                          <a:cs typeface="Times New Roman" pitchFamily="18" charset="0"/>
                        </a:rPr>
                        <a:t>20</a:t>
                      </a:r>
                      <a:endParaRPr lang="ru-RU" sz="1200">
                        <a:effectLst/>
                        <a:latin typeface="Times New Roman" pitchFamily="18" charset="0"/>
                        <a:ea typeface="Times New Roman"/>
                        <a:cs typeface="Times New Roman" pitchFamily="18" charset="0"/>
                      </a:endParaRPr>
                    </a:p>
                  </a:txBody>
                  <a:tcPr marL="34607" marR="34607" marT="20764" marB="20764"/>
                </a:tc>
                <a:tc vMerge="1">
                  <a:txBody>
                    <a:bodyPr/>
                    <a:lstStyle/>
                    <a:p>
                      <a:endParaRPr lang="ru-RU"/>
                    </a:p>
                  </a:txBody>
                  <a:tcPr/>
                </a:tc>
                <a:tc vMerge="1">
                  <a:txBody>
                    <a:bodyPr/>
                    <a:lstStyle/>
                    <a:p>
                      <a:endParaRPr lang="ru-RU"/>
                    </a:p>
                  </a:txBody>
                  <a:tcPr/>
                </a:tc>
              </a:tr>
              <a:tr h="427984">
                <a:tc rowSpan="2">
                  <a:txBody>
                    <a:bodyPr/>
                    <a:lstStyle/>
                    <a:p>
                      <a:pPr>
                        <a:spcAft>
                          <a:spcPts val="0"/>
                        </a:spcAft>
                      </a:pPr>
                      <a:r>
                        <a:rPr lang="kk-KZ" sz="1200">
                          <a:effectLst/>
                          <a:latin typeface="Times New Roman" pitchFamily="18" charset="0"/>
                          <a:cs typeface="Times New Roman" pitchFamily="18" charset="0"/>
                        </a:rPr>
                        <a:t>Педагог - зерттеуші</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«Педагогика негіздері» </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indent="450215">
                        <a:spcAft>
                          <a:spcPts val="0"/>
                        </a:spcAft>
                      </a:pPr>
                      <a:r>
                        <a:rPr lang="ru-RU" sz="1200">
                          <a:effectLst/>
                          <a:latin typeface="Times New Roman" pitchFamily="18" charset="0"/>
                          <a:cs typeface="Times New Roman" pitchFamily="18" charset="0"/>
                        </a:rPr>
                        <a:t>30</a:t>
                      </a:r>
                      <a:endParaRPr lang="ru-RU" sz="1200">
                        <a:effectLst/>
                        <a:latin typeface="Times New Roman" pitchFamily="18" charset="0"/>
                        <a:ea typeface="Times New Roman"/>
                        <a:cs typeface="Times New Roman" pitchFamily="18" charset="0"/>
                      </a:endParaRPr>
                    </a:p>
                  </a:txBody>
                  <a:tcPr marL="34607" marR="34607" marT="20764" marB="20764"/>
                </a:tc>
                <a:tc rowSpan="2">
                  <a:txBody>
                    <a:bodyPr/>
                    <a:lstStyle/>
                    <a:p>
                      <a:pPr algn="ctr">
                        <a:spcAft>
                          <a:spcPts val="0"/>
                        </a:spcAft>
                      </a:pPr>
                      <a:r>
                        <a:rPr lang="kk-KZ" sz="1200">
                          <a:effectLst/>
                          <a:latin typeface="Times New Roman" pitchFamily="18" charset="0"/>
                          <a:cs typeface="Times New Roman" pitchFamily="18" charset="0"/>
                        </a:rPr>
                        <a:t>80%</a:t>
                      </a:r>
                      <a:endParaRPr lang="ru-RU" sz="1200">
                        <a:effectLst/>
                        <a:latin typeface="Times New Roman" pitchFamily="18" charset="0"/>
                        <a:ea typeface="Times New Roman"/>
                        <a:cs typeface="Times New Roman" pitchFamily="18" charset="0"/>
                      </a:endParaRPr>
                    </a:p>
                  </a:txBody>
                  <a:tcPr marL="34607" marR="34607" marT="20764" marB="20764"/>
                </a:tc>
                <a:tc rowSpan="2">
                  <a:txBody>
                    <a:bodyPr/>
                    <a:lstStyle/>
                    <a:p>
                      <a:pPr algn="ctr">
                        <a:spcAft>
                          <a:spcPts val="0"/>
                        </a:spcAft>
                      </a:pPr>
                      <a:r>
                        <a:rPr lang="kk-KZ" sz="1200">
                          <a:effectLst/>
                          <a:latin typeface="Times New Roman" pitchFamily="18" charset="0"/>
                          <a:cs typeface="Times New Roman" pitchFamily="18" charset="0"/>
                        </a:rPr>
                        <a:t>40</a:t>
                      </a:r>
                      <a:endParaRPr lang="ru-RU" sz="1200">
                        <a:effectLst/>
                        <a:latin typeface="Times New Roman" pitchFamily="18" charset="0"/>
                        <a:ea typeface="Times New Roman"/>
                        <a:cs typeface="Times New Roman" pitchFamily="18" charset="0"/>
                      </a:endParaRPr>
                    </a:p>
                  </a:txBody>
                  <a:tcPr marL="34607" marR="34607" marT="20764" marB="20764"/>
                </a:tc>
              </a:tr>
              <a:tr h="427984">
                <a:tc v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«Психология негіздері»</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indent="450215">
                        <a:spcAft>
                          <a:spcPts val="0"/>
                        </a:spcAft>
                      </a:pPr>
                      <a:r>
                        <a:rPr lang="ru-RU" sz="1200">
                          <a:effectLst/>
                          <a:latin typeface="Times New Roman" pitchFamily="18" charset="0"/>
                          <a:cs typeface="Times New Roman" pitchFamily="18" charset="0"/>
                        </a:rPr>
                        <a:t>20</a:t>
                      </a:r>
                      <a:endParaRPr lang="ru-RU" sz="1200">
                        <a:effectLst/>
                        <a:latin typeface="Times New Roman" pitchFamily="18" charset="0"/>
                        <a:ea typeface="Times New Roman"/>
                        <a:cs typeface="Times New Roman" pitchFamily="18" charset="0"/>
                      </a:endParaRPr>
                    </a:p>
                  </a:txBody>
                  <a:tcPr marL="34607" marR="34607" marT="20764" marB="20764"/>
                </a:tc>
                <a:tc vMerge="1">
                  <a:txBody>
                    <a:bodyPr/>
                    <a:lstStyle/>
                    <a:p>
                      <a:endParaRPr lang="ru-RU"/>
                    </a:p>
                  </a:txBody>
                  <a:tcPr/>
                </a:tc>
                <a:tc vMerge="1">
                  <a:txBody>
                    <a:bodyPr/>
                    <a:lstStyle/>
                    <a:p>
                      <a:endParaRPr lang="ru-RU"/>
                    </a:p>
                  </a:txBody>
                  <a:tcPr/>
                </a:tc>
              </a:tr>
              <a:tr h="427984">
                <a:tc rowSpan="2">
                  <a:txBody>
                    <a:bodyPr/>
                    <a:lstStyle/>
                    <a:p>
                      <a:pPr>
                        <a:spcAft>
                          <a:spcPts val="0"/>
                        </a:spcAft>
                      </a:pPr>
                      <a:r>
                        <a:rPr lang="kk-KZ" sz="1200">
                          <a:effectLst/>
                          <a:latin typeface="Times New Roman" pitchFamily="18" charset="0"/>
                          <a:cs typeface="Times New Roman" pitchFamily="18" charset="0"/>
                        </a:rPr>
                        <a:t>Педагог - шебер</a:t>
                      </a:r>
                      <a:endParaRPr lang="ru-RU" sz="1200">
                        <a:effectLst/>
                        <a:latin typeface="Times New Roman" pitchFamily="18" charset="0"/>
                        <a:ea typeface="Times New Roman"/>
                        <a:cs typeface="Times New Roman" pitchFamily="18" charset="0"/>
                      </a:endParaRPr>
                    </a:p>
                  </a:txBody>
                  <a:tcPr marL="34607" marR="34607" marT="20764" marB="20764" anchor="ctr"/>
                </a:tc>
                <a:tc>
                  <a:txBody>
                    <a:bodyPr/>
                    <a:lstStyle/>
                    <a:p>
                      <a:pPr algn="ctr">
                        <a:spcAft>
                          <a:spcPts val="0"/>
                        </a:spcAft>
                      </a:pPr>
                      <a:r>
                        <a:rPr lang="kk-KZ" sz="1200">
                          <a:effectLst/>
                          <a:latin typeface="Times New Roman" pitchFamily="18" charset="0"/>
                          <a:cs typeface="Times New Roman" pitchFamily="18" charset="0"/>
                        </a:rPr>
                        <a:t>«Педагогика негіздері» </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indent="450215">
                        <a:spcAft>
                          <a:spcPts val="0"/>
                        </a:spcAft>
                      </a:pPr>
                      <a:r>
                        <a:rPr lang="ru-RU" sz="1200">
                          <a:effectLst/>
                          <a:latin typeface="Times New Roman" pitchFamily="18" charset="0"/>
                          <a:cs typeface="Times New Roman" pitchFamily="18" charset="0"/>
                        </a:rPr>
                        <a:t>30</a:t>
                      </a:r>
                      <a:endParaRPr lang="ru-RU" sz="1200">
                        <a:effectLst/>
                        <a:latin typeface="Times New Roman" pitchFamily="18" charset="0"/>
                        <a:ea typeface="Times New Roman"/>
                        <a:cs typeface="Times New Roman" pitchFamily="18" charset="0"/>
                      </a:endParaRPr>
                    </a:p>
                  </a:txBody>
                  <a:tcPr marL="34607" marR="34607" marT="20764" marB="20764"/>
                </a:tc>
                <a:tc rowSpan="2">
                  <a:txBody>
                    <a:bodyPr/>
                    <a:lstStyle/>
                    <a:p>
                      <a:pPr algn="ctr">
                        <a:spcAft>
                          <a:spcPts val="0"/>
                        </a:spcAft>
                      </a:pPr>
                      <a:r>
                        <a:rPr lang="kk-KZ" sz="1200">
                          <a:effectLst/>
                          <a:latin typeface="Times New Roman" pitchFamily="18" charset="0"/>
                          <a:cs typeface="Times New Roman" pitchFamily="18" charset="0"/>
                        </a:rPr>
                        <a:t>90%</a:t>
                      </a:r>
                      <a:endParaRPr lang="ru-RU" sz="1200">
                        <a:effectLst/>
                        <a:latin typeface="Times New Roman" pitchFamily="18" charset="0"/>
                        <a:ea typeface="Times New Roman"/>
                        <a:cs typeface="Times New Roman" pitchFamily="18" charset="0"/>
                      </a:endParaRPr>
                    </a:p>
                  </a:txBody>
                  <a:tcPr marL="34607" marR="34607" marT="20764" marB="20764"/>
                </a:tc>
                <a:tc rowSpan="2">
                  <a:txBody>
                    <a:bodyPr/>
                    <a:lstStyle/>
                    <a:p>
                      <a:pPr algn="ctr">
                        <a:spcAft>
                          <a:spcPts val="0"/>
                        </a:spcAft>
                      </a:pPr>
                      <a:r>
                        <a:rPr lang="kk-KZ" sz="1200">
                          <a:effectLst/>
                          <a:latin typeface="Times New Roman" pitchFamily="18" charset="0"/>
                          <a:cs typeface="Times New Roman" pitchFamily="18" charset="0"/>
                        </a:rPr>
                        <a:t>45</a:t>
                      </a:r>
                      <a:endParaRPr lang="ru-RU" sz="1200">
                        <a:effectLst/>
                        <a:latin typeface="Times New Roman" pitchFamily="18" charset="0"/>
                        <a:ea typeface="Times New Roman"/>
                        <a:cs typeface="Times New Roman" pitchFamily="18" charset="0"/>
                      </a:endParaRPr>
                    </a:p>
                  </a:txBody>
                  <a:tcPr marL="34607" marR="34607" marT="20764" marB="20764"/>
                </a:tc>
              </a:tr>
              <a:tr h="427984">
                <a:tc v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«Психология негіздері»</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indent="450215">
                        <a:spcAft>
                          <a:spcPts val="0"/>
                        </a:spcAft>
                      </a:pPr>
                      <a:r>
                        <a:rPr lang="ru-RU" sz="1200" dirty="0">
                          <a:effectLst/>
                          <a:latin typeface="Times New Roman" pitchFamily="18" charset="0"/>
                          <a:cs typeface="Times New Roman" pitchFamily="18" charset="0"/>
                        </a:rPr>
                        <a:t>20</a:t>
                      </a:r>
                      <a:endParaRPr lang="ru-RU" sz="1200" dirty="0">
                        <a:effectLst/>
                        <a:latin typeface="Times New Roman" pitchFamily="18" charset="0"/>
                        <a:ea typeface="Times New Roman"/>
                        <a:cs typeface="Times New Roman" pitchFamily="18" charset="0"/>
                      </a:endParaRPr>
                    </a:p>
                  </a:txBody>
                  <a:tcPr marL="34607" marR="34607" marT="20764" marB="20764"/>
                </a:tc>
                <a:tc vMerge="1">
                  <a:txBody>
                    <a:bodyPr/>
                    <a:lstStyle/>
                    <a:p>
                      <a:endParaRPr lang="ru-RU"/>
                    </a:p>
                  </a:txBody>
                  <a:tcPr/>
                </a:tc>
                <a:tc vMerge="1">
                  <a:txBody>
                    <a:bodyPr/>
                    <a:lstStyle/>
                    <a:p>
                      <a:endParaRPr lang="ru-RU"/>
                    </a:p>
                  </a:txBody>
                  <a:tcPr/>
                </a:tc>
              </a:tr>
            </a:tbl>
          </a:graphicData>
        </a:graphic>
      </p:graphicFrame>
    </p:spTree>
    <p:extLst>
      <p:ext uri="{BB962C8B-B14F-4D97-AF65-F5344CB8AC3E}">
        <p14:creationId xmlns:p14="http://schemas.microsoft.com/office/powerpoint/2010/main" val="3364103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15616DE2-0404-417A-8D8A-F4CCB595ED6A}"/>
              </a:ext>
            </a:extLst>
          </p:cNvPr>
          <p:cNvSpPr/>
          <p:nvPr/>
        </p:nvSpPr>
        <p:spPr>
          <a:xfrm>
            <a:off x="-6605" y="376839"/>
            <a:ext cx="9144000" cy="4320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x-none" dirty="0">
              <a:solidFill>
                <a:prstClr val="white"/>
              </a:solidFill>
            </a:endParaRPr>
          </a:p>
        </p:txBody>
      </p:sp>
      <p:sp>
        <p:nvSpPr>
          <p:cNvPr id="6" name="Прямоугольник 5">
            <a:extLst>
              <a:ext uri="{FF2B5EF4-FFF2-40B4-BE49-F238E27FC236}">
                <a16:creationId xmlns:a16="http://schemas.microsoft.com/office/drawing/2014/main" xmlns="" id="{9796F766-4809-46BB-93FD-577BAF09EA8C}"/>
              </a:ext>
            </a:extLst>
          </p:cNvPr>
          <p:cNvSpPr/>
          <p:nvPr/>
        </p:nvSpPr>
        <p:spPr>
          <a:xfrm>
            <a:off x="469091" y="177364"/>
            <a:ext cx="8205818" cy="584775"/>
          </a:xfrm>
          <a:prstGeom prst="rect">
            <a:avLst/>
          </a:prstGeom>
          <a:solidFill>
            <a:srgbClr val="5DAE14"/>
          </a:solidFill>
          <a:ln>
            <a:solidFill>
              <a:schemeClr val="accent1"/>
            </a:solidFill>
          </a:ln>
        </p:spPr>
        <p:txBody>
          <a:bodyPr wrap="square">
            <a:spAutoFit/>
          </a:bodyPr>
          <a:lstStyle/>
          <a:p>
            <a:pPr algn="ctr"/>
            <a:r>
              <a:rPr lang="kk-KZ" sz="1600" b="1" dirty="0">
                <a:solidFill>
                  <a:prstClr val="white"/>
                </a:solidFill>
              </a:rPr>
              <a:t> </a:t>
            </a:r>
            <a:r>
              <a:rPr lang="kk-KZ" sz="1600" dirty="0"/>
              <a:t>А</a:t>
            </a:r>
            <a:r>
              <a:rPr lang="kk-KZ" sz="1600" dirty="0" smtClean="0"/>
              <a:t>рнайы </a:t>
            </a:r>
            <a:r>
              <a:rPr lang="kk-KZ" sz="1600" dirty="0"/>
              <a:t>білім беру ұйымдарының педагогтері мен білім беру ұйымдарының арнайы педагогтері үшін</a:t>
            </a:r>
            <a:endParaRPr lang="kk-KZ" sz="1600" b="1" dirty="0">
              <a:solidFill>
                <a:prstClr val="white"/>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139158693"/>
              </p:ext>
            </p:extLst>
          </p:nvPr>
        </p:nvGraphicFramePr>
        <p:xfrm>
          <a:off x="490870" y="1052736"/>
          <a:ext cx="8184039" cy="5274521"/>
        </p:xfrm>
        <a:graphic>
          <a:graphicData uri="http://schemas.openxmlformats.org/drawingml/2006/table">
            <a:tbl>
              <a:tblPr bandRow="1">
                <a:tableStyleId>{5DA37D80-6434-44D0-A028-1B22A696006F}</a:tableStyleId>
              </a:tblPr>
              <a:tblGrid>
                <a:gridCol w="1433205"/>
                <a:gridCol w="2647352"/>
                <a:gridCol w="1203959"/>
                <a:gridCol w="1439148"/>
                <a:gridCol w="1460375"/>
              </a:tblGrid>
              <a:tr h="596431">
                <a:tc>
                  <a:txBody>
                    <a:bodyPr/>
                    <a:lstStyle/>
                    <a:p>
                      <a:pPr algn="ctr">
                        <a:spcAft>
                          <a:spcPts val="0"/>
                        </a:spcAft>
                      </a:pPr>
                      <a:r>
                        <a:rPr lang="kk-KZ" sz="1400" dirty="0">
                          <a:effectLst/>
                          <a:latin typeface="Times New Roman" pitchFamily="18" charset="0"/>
                          <a:cs typeface="Times New Roman" pitchFamily="18" charset="0"/>
                        </a:rPr>
                        <a:t>Санаттар</a:t>
                      </a:r>
                      <a:endParaRPr lang="ru-RU" sz="1400" dirty="0">
                        <a:effectLst/>
                        <a:latin typeface="Times New Roman" pitchFamily="18" charset="0"/>
                        <a:ea typeface="Times New Roman"/>
                        <a:cs typeface="Times New Roman" pitchFamily="18" charset="0"/>
                      </a:endParaRPr>
                    </a:p>
                  </a:txBody>
                  <a:tcPr marL="28107" marR="28107" marT="16864" marB="16864"/>
                </a:tc>
                <a:tc>
                  <a:txBody>
                    <a:bodyPr/>
                    <a:lstStyle/>
                    <a:p>
                      <a:pPr indent="450215" algn="ctr">
                        <a:spcAft>
                          <a:spcPts val="0"/>
                        </a:spcAft>
                      </a:pPr>
                      <a:r>
                        <a:rPr lang="kk-KZ" sz="1400">
                          <a:effectLst/>
                          <a:latin typeface="Times New Roman" pitchFamily="18" charset="0"/>
                          <a:cs typeface="Times New Roman" pitchFamily="18" charset="0"/>
                        </a:rPr>
                        <a:t>Блок</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kk-KZ" sz="1400">
                          <a:effectLst/>
                          <a:latin typeface="Times New Roman" pitchFamily="18" charset="0"/>
                          <a:cs typeface="Times New Roman" pitchFamily="18" charset="0"/>
                        </a:rPr>
                        <a:t>Пән бойынша балдар</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kk-KZ" sz="1400">
                          <a:effectLst/>
                          <a:latin typeface="Times New Roman" pitchFamily="18" charset="0"/>
                          <a:cs typeface="Times New Roman" pitchFamily="18" charset="0"/>
                        </a:rPr>
                        <a:t>Біліктілік тестінен өту үшін (%)</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kk-KZ" sz="1400">
                          <a:effectLst/>
                          <a:latin typeface="Times New Roman" pitchFamily="18" charset="0"/>
                          <a:cs typeface="Times New Roman" pitchFamily="18" charset="0"/>
                        </a:rPr>
                        <a:t>Біліктілік тестінен өту үшін (балдар)</a:t>
                      </a:r>
                      <a:endParaRPr lang="ru-RU" sz="1400">
                        <a:effectLst/>
                        <a:latin typeface="Times New Roman" pitchFamily="18" charset="0"/>
                        <a:ea typeface="Times New Roman"/>
                        <a:cs typeface="Times New Roman" pitchFamily="18" charset="0"/>
                      </a:endParaRPr>
                    </a:p>
                  </a:txBody>
                  <a:tcPr marL="28107" marR="28107" marT="16864" marB="16864"/>
                </a:tc>
              </a:tr>
              <a:tr h="456681">
                <a:tc>
                  <a:txBody>
                    <a:bodyPr/>
                    <a:lstStyle/>
                    <a:p>
                      <a:pPr>
                        <a:spcAft>
                          <a:spcPts val="0"/>
                        </a:spcAft>
                      </a:pPr>
                      <a:r>
                        <a:rPr lang="kk-KZ" sz="1400" dirty="0">
                          <a:effectLst/>
                          <a:latin typeface="Times New Roman" pitchFamily="18" charset="0"/>
                          <a:cs typeface="Times New Roman" pitchFamily="18" charset="0"/>
                        </a:rPr>
                        <a:t>Педагог</a:t>
                      </a:r>
                      <a:endParaRPr lang="ru-RU" sz="1400" dirty="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kk-KZ" sz="1400">
                          <a:effectLst/>
                          <a:latin typeface="Times New Roman" pitchFamily="18" charset="0"/>
                          <a:cs typeface="Times New Roman" pitchFamily="18" charset="0"/>
                        </a:rPr>
                        <a:t>Бейін бойынша пәндік білім:</a:t>
                      </a:r>
                      <a:endParaRPr lang="ru-RU" sz="1400">
                        <a:effectLst/>
                        <a:latin typeface="Times New Roman" pitchFamily="18" charset="0"/>
                        <a:cs typeface="Times New Roman" pitchFamily="18" charset="0"/>
                      </a:endParaRPr>
                    </a:p>
                    <a:p>
                      <a:pPr algn="ctr">
                        <a:spcAft>
                          <a:spcPts val="0"/>
                        </a:spcAft>
                      </a:pPr>
                      <a:r>
                        <a:rPr lang="kk-KZ" sz="1400">
                          <a:effectLst/>
                          <a:latin typeface="Times New Roman" pitchFamily="18" charset="0"/>
                          <a:cs typeface="Times New Roman" pitchFamily="18" charset="0"/>
                        </a:rPr>
                        <a:t> </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ru-RU" sz="1400">
                          <a:effectLst/>
                          <a:latin typeface="Times New Roman" pitchFamily="18" charset="0"/>
                          <a:cs typeface="Times New Roman" pitchFamily="18" charset="0"/>
                        </a:rPr>
                        <a:t>30</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kk-KZ" sz="1400">
                          <a:effectLst/>
                          <a:latin typeface="Times New Roman" pitchFamily="18" charset="0"/>
                          <a:cs typeface="Times New Roman" pitchFamily="18" charset="0"/>
                        </a:rPr>
                        <a:t>50</a:t>
                      </a:r>
                      <a:r>
                        <a:rPr lang="ru-RU" sz="1400">
                          <a:effectLst/>
                          <a:latin typeface="Times New Roman" pitchFamily="18" charset="0"/>
                          <a:cs typeface="Times New Roman" pitchFamily="18" charset="0"/>
                        </a:rPr>
                        <a:t>%</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kk-KZ" sz="1400">
                          <a:effectLst/>
                          <a:latin typeface="Times New Roman" pitchFamily="18" charset="0"/>
                          <a:cs typeface="Times New Roman" pitchFamily="18" charset="0"/>
                        </a:rPr>
                        <a:t>25</a:t>
                      </a:r>
                      <a:endParaRPr lang="ru-RU" sz="1400">
                        <a:effectLst/>
                        <a:latin typeface="Times New Roman" pitchFamily="18" charset="0"/>
                        <a:ea typeface="Times New Roman"/>
                        <a:cs typeface="Times New Roman" pitchFamily="18" charset="0"/>
                      </a:endParaRPr>
                    </a:p>
                  </a:txBody>
                  <a:tcPr marL="28107" marR="28107" marT="16864" marB="16864"/>
                </a:tc>
              </a:tr>
              <a:tr h="316932">
                <a:tc>
                  <a:txBody>
                    <a:bodyPr/>
                    <a:lstStyle/>
                    <a:p>
                      <a:pPr>
                        <a:spcAft>
                          <a:spcPts val="0"/>
                        </a:spcAft>
                      </a:pPr>
                      <a:r>
                        <a:rPr lang="kk-KZ" sz="1400">
                          <a:effectLst/>
                          <a:latin typeface="Times New Roman" pitchFamily="18" charset="0"/>
                          <a:cs typeface="Times New Roman" pitchFamily="18" charset="0"/>
                        </a:rPr>
                        <a:t> </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kk-KZ" sz="1400">
                          <a:effectLst/>
                          <a:latin typeface="Times New Roman" pitchFamily="18" charset="0"/>
                          <a:cs typeface="Times New Roman" pitchFamily="18" charset="0"/>
                        </a:rPr>
                        <a:t>Арнайы педагогика және психология</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ru-RU" sz="1400">
                          <a:effectLst/>
                          <a:latin typeface="Times New Roman" pitchFamily="18" charset="0"/>
                          <a:cs typeface="Times New Roman" pitchFamily="18" charset="0"/>
                        </a:rPr>
                        <a:t>20</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kk-KZ" sz="1400">
                          <a:effectLst/>
                          <a:latin typeface="Times New Roman" pitchFamily="18" charset="0"/>
                          <a:cs typeface="Times New Roman" pitchFamily="18" charset="0"/>
                        </a:rPr>
                        <a:t> </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kk-KZ" sz="1400">
                          <a:effectLst/>
                          <a:latin typeface="Times New Roman" pitchFamily="18" charset="0"/>
                          <a:cs typeface="Times New Roman" pitchFamily="18" charset="0"/>
                        </a:rPr>
                        <a:t> </a:t>
                      </a:r>
                      <a:endParaRPr lang="ru-RU" sz="1400">
                        <a:effectLst/>
                        <a:latin typeface="Times New Roman" pitchFamily="18" charset="0"/>
                        <a:ea typeface="Times New Roman"/>
                        <a:cs typeface="Times New Roman" pitchFamily="18" charset="0"/>
                      </a:endParaRPr>
                    </a:p>
                  </a:txBody>
                  <a:tcPr marL="28107" marR="28107" marT="16864" marB="16864"/>
                </a:tc>
              </a:tr>
              <a:tr h="456681">
                <a:tc>
                  <a:txBody>
                    <a:bodyPr/>
                    <a:lstStyle/>
                    <a:p>
                      <a:pPr>
                        <a:spcAft>
                          <a:spcPts val="0"/>
                        </a:spcAft>
                      </a:pPr>
                      <a:r>
                        <a:rPr lang="kk-KZ" sz="1400">
                          <a:effectLst/>
                          <a:latin typeface="Times New Roman" pitchFamily="18" charset="0"/>
                          <a:cs typeface="Times New Roman" pitchFamily="18" charset="0"/>
                        </a:rPr>
                        <a:t>Педагог - модератор</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kk-KZ" sz="1400">
                          <a:effectLst/>
                          <a:latin typeface="Times New Roman" pitchFamily="18" charset="0"/>
                          <a:cs typeface="Times New Roman" pitchFamily="18" charset="0"/>
                        </a:rPr>
                        <a:t>Бейін бойынша пәндік білім:</a:t>
                      </a:r>
                      <a:endParaRPr lang="ru-RU" sz="1400">
                        <a:effectLst/>
                        <a:latin typeface="Times New Roman" pitchFamily="18" charset="0"/>
                        <a:cs typeface="Times New Roman" pitchFamily="18" charset="0"/>
                      </a:endParaRPr>
                    </a:p>
                    <a:p>
                      <a:pPr indent="450215">
                        <a:spcAft>
                          <a:spcPts val="0"/>
                        </a:spcAft>
                      </a:pPr>
                      <a:r>
                        <a:rPr lang="kk-KZ" sz="1400">
                          <a:effectLst/>
                          <a:latin typeface="Times New Roman" pitchFamily="18" charset="0"/>
                          <a:cs typeface="Times New Roman" pitchFamily="18" charset="0"/>
                        </a:rPr>
                        <a:t> </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ru-RU" sz="1400">
                          <a:effectLst/>
                          <a:latin typeface="Times New Roman" pitchFamily="18" charset="0"/>
                          <a:cs typeface="Times New Roman" pitchFamily="18" charset="0"/>
                        </a:rPr>
                        <a:t>30</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ru-RU" sz="1400">
                          <a:effectLst/>
                          <a:latin typeface="Times New Roman" pitchFamily="18" charset="0"/>
                          <a:cs typeface="Times New Roman" pitchFamily="18" charset="0"/>
                        </a:rPr>
                        <a:t>60%</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ru-RU" sz="1400">
                          <a:effectLst/>
                          <a:latin typeface="Times New Roman" pitchFamily="18" charset="0"/>
                          <a:cs typeface="Times New Roman" pitchFamily="18" charset="0"/>
                        </a:rPr>
                        <a:t>30</a:t>
                      </a:r>
                      <a:endParaRPr lang="ru-RU" sz="1400">
                        <a:effectLst/>
                        <a:latin typeface="Times New Roman" pitchFamily="18" charset="0"/>
                        <a:ea typeface="Times New Roman"/>
                        <a:cs typeface="Times New Roman" pitchFamily="18" charset="0"/>
                      </a:endParaRPr>
                    </a:p>
                  </a:txBody>
                  <a:tcPr marL="28107" marR="28107" marT="16864" marB="16864"/>
                </a:tc>
              </a:tr>
              <a:tr h="316932">
                <a:tc>
                  <a:txBody>
                    <a:bodyPr/>
                    <a:lstStyle/>
                    <a:p>
                      <a:pPr>
                        <a:spcAft>
                          <a:spcPts val="0"/>
                        </a:spcAft>
                      </a:pPr>
                      <a:r>
                        <a:rPr lang="kk-KZ" sz="1400">
                          <a:effectLst/>
                          <a:latin typeface="Times New Roman" pitchFamily="18" charset="0"/>
                          <a:cs typeface="Times New Roman" pitchFamily="18" charset="0"/>
                        </a:rPr>
                        <a:t> </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kk-KZ" sz="1400">
                          <a:effectLst/>
                          <a:latin typeface="Times New Roman" pitchFamily="18" charset="0"/>
                          <a:cs typeface="Times New Roman" pitchFamily="18" charset="0"/>
                        </a:rPr>
                        <a:t>Арнайы педагогика және психология</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kk-KZ" sz="1400">
                          <a:effectLst/>
                          <a:latin typeface="Times New Roman" pitchFamily="18" charset="0"/>
                          <a:cs typeface="Times New Roman" pitchFamily="18" charset="0"/>
                        </a:rPr>
                        <a:t>20</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ru-RU" sz="1400">
                          <a:effectLst/>
                          <a:latin typeface="Times New Roman" pitchFamily="18" charset="0"/>
                          <a:cs typeface="Times New Roman" pitchFamily="18" charset="0"/>
                        </a:rPr>
                        <a:t> </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ru-RU" sz="1400">
                          <a:effectLst/>
                          <a:latin typeface="Times New Roman" pitchFamily="18" charset="0"/>
                          <a:cs typeface="Times New Roman" pitchFamily="18" charset="0"/>
                        </a:rPr>
                        <a:t> </a:t>
                      </a:r>
                      <a:endParaRPr lang="ru-RU" sz="1400">
                        <a:effectLst/>
                        <a:latin typeface="Times New Roman" pitchFamily="18" charset="0"/>
                        <a:ea typeface="Times New Roman"/>
                        <a:cs typeface="Times New Roman" pitchFamily="18" charset="0"/>
                      </a:endParaRPr>
                    </a:p>
                  </a:txBody>
                  <a:tcPr marL="28107" marR="28107" marT="16864" marB="16864"/>
                </a:tc>
              </a:tr>
              <a:tr h="456681">
                <a:tc>
                  <a:txBody>
                    <a:bodyPr/>
                    <a:lstStyle/>
                    <a:p>
                      <a:pPr>
                        <a:spcAft>
                          <a:spcPts val="0"/>
                        </a:spcAft>
                      </a:pPr>
                      <a:r>
                        <a:rPr lang="kk-KZ" sz="1400">
                          <a:effectLst/>
                          <a:latin typeface="Times New Roman" pitchFamily="18" charset="0"/>
                          <a:cs typeface="Times New Roman" pitchFamily="18" charset="0"/>
                        </a:rPr>
                        <a:t>Педагог - сарапшы</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kk-KZ" sz="1400">
                          <a:effectLst/>
                          <a:latin typeface="Times New Roman" pitchFamily="18" charset="0"/>
                          <a:cs typeface="Times New Roman" pitchFamily="18" charset="0"/>
                        </a:rPr>
                        <a:t>Бейін бойынша пәндік білім:</a:t>
                      </a:r>
                      <a:endParaRPr lang="ru-RU" sz="1400">
                        <a:effectLst/>
                        <a:latin typeface="Times New Roman" pitchFamily="18" charset="0"/>
                        <a:cs typeface="Times New Roman" pitchFamily="18" charset="0"/>
                      </a:endParaRPr>
                    </a:p>
                    <a:p>
                      <a:pPr indent="450215" algn="ctr">
                        <a:spcAft>
                          <a:spcPts val="0"/>
                        </a:spcAft>
                      </a:pPr>
                      <a:r>
                        <a:rPr lang="kk-KZ" sz="1400">
                          <a:effectLst/>
                          <a:latin typeface="Times New Roman" pitchFamily="18" charset="0"/>
                          <a:cs typeface="Times New Roman" pitchFamily="18" charset="0"/>
                        </a:rPr>
                        <a:t> </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ru-RU" sz="1400">
                          <a:effectLst/>
                          <a:latin typeface="Times New Roman" pitchFamily="18" charset="0"/>
                          <a:cs typeface="Times New Roman" pitchFamily="18" charset="0"/>
                        </a:rPr>
                        <a:t>30</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ru-RU" sz="1400">
                          <a:effectLst/>
                          <a:latin typeface="Times New Roman" pitchFamily="18" charset="0"/>
                          <a:cs typeface="Times New Roman" pitchFamily="18" charset="0"/>
                        </a:rPr>
                        <a:t>70%</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ru-RU" sz="1400">
                          <a:effectLst/>
                          <a:latin typeface="Times New Roman" pitchFamily="18" charset="0"/>
                          <a:cs typeface="Times New Roman" pitchFamily="18" charset="0"/>
                        </a:rPr>
                        <a:t>35</a:t>
                      </a:r>
                      <a:endParaRPr lang="ru-RU" sz="1400">
                        <a:effectLst/>
                        <a:latin typeface="Times New Roman" pitchFamily="18" charset="0"/>
                        <a:ea typeface="Times New Roman"/>
                        <a:cs typeface="Times New Roman" pitchFamily="18" charset="0"/>
                      </a:endParaRPr>
                    </a:p>
                  </a:txBody>
                  <a:tcPr marL="28107" marR="28107" marT="16864" marB="16864"/>
                </a:tc>
              </a:tr>
              <a:tr h="316932">
                <a:tc>
                  <a:txBody>
                    <a:bodyPr/>
                    <a:lstStyle/>
                    <a:p>
                      <a:pPr>
                        <a:spcAft>
                          <a:spcPts val="0"/>
                        </a:spcAft>
                      </a:pPr>
                      <a:r>
                        <a:rPr lang="kk-KZ" sz="1400">
                          <a:effectLst/>
                          <a:latin typeface="Times New Roman" pitchFamily="18" charset="0"/>
                          <a:cs typeface="Times New Roman" pitchFamily="18" charset="0"/>
                        </a:rPr>
                        <a:t> </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kk-KZ" sz="1400">
                          <a:effectLst/>
                          <a:latin typeface="Times New Roman" pitchFamily="18" charset="0"/>
                          <a:cs typeface="Times New Roman" pitchFamily="18" charset="0"/>
                        </a:rPr>
                        <a:t>Арнайы педагогика және психология</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kk-KZ" sz="1400">
                          <a:effectLst/>
                          <a:latin typeface="Times New Roman" pitchFamily="18" charset="0"/>
                          <a:cs typeface="Times New Roman" pitchFamily="18" charset="0"/>
                        </a:rPr>
                        <a:t>20</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ru-RU" sz="1400">
                          <a:effectLst/>
                          <a:latin typeface="Times New Roman" pitchFamily="18" charset="0"/>
                          <a:cs typeface="Times New Roman" pitchFamily="18" charset="0"/>
                        </a:rPr>
                        <a:t> </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ru-RU" sz="1400">
                          <a:effectLst/>
                          <a:latin typeface="Times New Roman" pitchFamily="18" charset="0"/>
                          <a:cs typeface="Times New Roman" pitchFamily="18" charset="0"/>
                        </a:rPr>
                        <a:t> </a:t>
                      </a:r>
                      <a:endParaRPr lang="ru-RU" sz="1400">
                        <a:effectLst/>
                        <a:latin typeface="Times New Roman" pitchFamily="18" charset="0"/>
                        <a:ea typeface="Times New Roman"/>
                        <a:cs typeface="Times New Roman" pitchFamily="18" charset="0"/>
                      </a:endParaRPr>
                    </a:p>
                  </a:txBody>
                  <a:tcPr marL="28107" marR="28107" marT="16864" marB="16864"/>
                </a:tc>
              </a:tr>
              <a:tr h="456681">
                <a:tc>
                  <a:txBody>
                    <a:bodyPr/>
                    <a:lstStyle/>
                    <a:p>
                      <a:pPr>
                        <a:spcAft>
                          <a:spcPts val="0"/>
                        </a:spcAft>
                      </a:pPr>
                      <a:r>
                        <a:rPr lang="kk-KZ" sz="1400">
                          <a:effectLst/>
                          <a:latin typeface="Times New Roman" pitchFamily="18" charset="0"/>
                          <a:cs typeface="Times New Roman" pitchFamily="18" charset="0"/>
                        </a:rPr>
                        <a:t>Педагог -зерттеуші</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kk-KZ" sz="1400">
                          <a:effectLst/>
                          <a:latin typeface="Times New Roman" pitchFamily="18" charset="0"/>
                          <a:cs typeface="Times New Roman" pitchFamily="18" charset="0"/>
                        </a:rPr>
                        <a:t>Бейін бойынша пәндік білім:</a:t>
                      </a:r>
                      <a:endParaRPr lang="ru-RU" sz="1400">
                        <a:effectLst/>
                        <a:latin typeface="Times New Roman" pitchFamily="18" charset="0"/>
                        <a:cs typeface="Times New Roman" pitchFamily="18" charset="0"/>
                      </a:endParaRPr>
                    </a:p>
                    <a:p>
                      <a:pPr indent="450215" algn="ctr">
                        <a:spcAft>
                          <a:spcPts val="0"/>
                        </a:spcAft>
                      </a:pPr>
                      <a:r>
                        <a:rPr lang="kk-KZ" sz="1400">
                          <a:effectLst/>
                          <a:latin typeface="Times New Roman" pitchFamily="18" charset="0"/>
                          <a:cs typeface="Times New Roman" pitchFamily="18" charset="0"/>
                        </a:rPr>
                        <a:t> </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ru-RU" sz="1400">
                          <a:effectLst/>
                          <a:latin typeface="Times New Roman" pitchFamily="18" charset="0"/>
                          <a:cs typeface="Times New Roman" pitchFamily="18" charset="0"/>
                        </a:rPr>
                        <a:t>30</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ru-RU" sz="1400">
                          <a:effectLst/>
                          <a:latin typeface="Times New Roman" pitchFamily="18" charset="0"/>
                          <a:cs typeface="Times New Roman" pitchFamily="18" charset="0"/>
                        </a:rPr>
                        <a:t>80%</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ru-RU" sz="1400">
                          <a:effectLst/>
                          <a:latin typeface="Times New Roman" pitchFamily="18" charset="0"/>
                          <a:cs typeface="Times New Roman" pitchFamily="18" charset="0"/>
                        </a:rPr>
                        <a:t>40</a:t>
                      </a:r>
                      <a:endParaRPr lang="ru-RU" sz="1400">
                        <a:effectLst/>
                        <a:latin typeface="Times New Roman" pitchFamily="18" charset="0"/>
                        <a:ea typeface="Times New Roman"/>
                        <a:cs typeface="Times New Roman" pitchFamily="18" charset="0"/>
                      </a:endParaRPr>
                    </a:p>
                  </a:txBody>
                  <a:tcPr marL="28107" marR="28107" marT="16864" marB="16864"/>
                </a:tc>
              </a:tr>
              <a:tr h="316932">
                <a:tc>
                  <a:txBody>
                    <a:bodyPr/>
                    <a:lstStyle/>
                    <a:p>
                      <a:pPr>
                        <a:spcAft>
                          <a:spcPts val="0"/>
                        </a:spcAft>
                      </a:pPr>
                      <a:r>
                        <a:rPr lang="kk-KZ" sz="1400">
                          <a:effectLst/>
                          <a:latin typeface="Times New Roman" pitchFamily="18" charset="0"/>
                          <a:cs typeface="Times New Roman" pitchFamily="18" charset="0"/>
                        </a:rPr>
                        <a:t> </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kk-KZ" sz="1400">
                          <a:effectLst/>
                          <a:latin typeface="Times New Roman" pitchFamily="18" charset="0"/>
                          <a:cs typeface="Times New Roman" pitchFamily="18" charset="0"/>
                        </a:rPr>
                        <a:t>Арнайы педагогика және психология</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kk-KZ" sz="1400">
                          <a:effectLst/>
                          <a:latin typeface="Times New Roman" pitchFamily="18" charset="0"/>
                          <a:cs typeface="Times New Roman" pitchFamily="18" charset="0"/>
                        </a:rPr>
                        <a:t>20</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ru-RU" sz="1400">
                          <a:effectLst/>
                          <a:latin typeface="Times New Roman" pitchFamily="18" charset="0"/>
                          <a:cs typeface="Times New Roman" pitchFamily="18" charset="0"/>
                        </a:rPr>
                        <a:t> </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ru-RU" sz="1400">
                          <a:effectLst/>
                          <a:latin typeface="Times New Roman" pitchFamily="18" charset="0"/>
                          <a:cs typeface="Times New Roman" pitchFamily="18" charset="0"/>
                        </a:rPr>
                        <a:t> </a:t>
                      </a:r>
                      <a:endParaRPr lang="ru-RU" sz="1400">
                        <a:effectLst/>
                        <a:latin typeface="Times New Roman" pitchFamily="18" charset="0"/>
                        <a:ea typeface="Times New Roman"/>
                        <a:cs typeface="Times New Roman" pitchFamily="18" charset="0"/>
                      </a:endParaRPr>
                    </a:p>
                  </a:txBody>
                  <a:tcPr marL="28107" marR="28107" marT="16864" marB="16864"/>
                </a:tc>
              </a:tr>
              <a:tr h="456681">
                <a:tc>
                  <a:txBody>
                    <a:bodyPr/>
                    <a:lstStyle/>
                    <a:p>
                      <a:pPr>
                        <a:spcAft>
                          <a:spcPts val="0"/>
                        </a:spcAft>
                      </a:pPr>
                      <a:r>
                        <a:rPr lang="kk-KZ" sz="1400">
                          <a:effectLst/>
                          <a:latin typeface="Times New Roman" pitchFamily="18" charset="0"/>
                          <a:cs typeface="Times New Roman" pitchFamily="18" charset="0"/>
                        </a:rPr>
                        <a:t>Педагог - шебер</a:t>
                      </a:r>
                      <a:endParaRPr lang="ru-RU" sz="1400">
                        <a:effectLst/>
                        <a:latin typeface="Times New Roman" pitchFamily="18" charset="0"/>
                        <a:ea typeface="Times New Roman"/>
                        <a:cs typeface="Times New Roman" pitchFamily="18" charset="0"/>
                      </a:endParaRPr>
                    </a:p>
                  </a:txBody>
                  <a:tcPr marL="28107" marR="28107" marT="16864" marB="16864" anchor="ctr"/>
                </a:tc>
                <a:tc>
                  <a:txBody>
                    <a:bodyPr/>
                    <a:lstStyle/>
                    <a:p>
                      <a:pPr algn="ctr">
                        <a:spcAft>
                          <a:spcPts val="0"/>
                        </a:spcAft>
                      </a:pPr>
                      <a:r>
                        <a:rPr lang="kk-KZ" sz="1400" dirty="0">
                          <a:effectLst/>
                          <a:latin typeface="Times New Roman" pitchFamily="18" charset="0"/>
                          <a:cs typeface="Times New Roman" pitchFamily="18" charset="0"/>
                        </a:rPr>
                        <a:t>Бейін бойынша пәндік білім</a:t>
                      </a:r>
                      <a:r>
                        <a:rPr lang="kk-KZ" sz="1400" dirty="0" smtClean="0">
                          <a:effectLst/>
                          <a:latin typeface="Times New Roman" pitchFamily="18" charset="0"/>
                          <a:cs typeface="Times New Roman" pitchFamily="18" charset="0"/>
                        </a:rPr>
                        <a:t>:</a:t>
                      </a:r>
                      <a:r>
                        <a:rPr lang="kk-KZ" sz="1400" dirty="0">
                          <a:effectLst/>
                          <a:latin typeface="Times New Roman" pitchFamily="18" charset="0"/>
                          <a:cs typeface="Times New Roman" pitchFamily="18" charset="0"/>
                        </a:rPr>
                        <a:t> </a:t>
                      </a:r>
                      <a:endParaRPr lang="ru-RU" sz="1400" dirty="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ru-RU" sz="1400">
                          <a:effectLst/>
                          <a:latin typeface="Times New Roman" pitchFamily="18" charset="0"/>
                          <a:cs typeface="Times New Roman" pitchFamily="18" charset="0"/>
                        </a:rPr>
                        <a:t>30</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ru-RU" sz="1400">
                          <a:effectLst/>
                          <a:latin typeface="Times New Roman" pitchFamily="18" charset="0"/>
                          <a:cs typeface="Times New Roman" pitchFamily="18" charset="0"/>
                        </a:rPr>
                        <a:t>90%</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ru-RU" sz="1400">
                          <a:effectLst/>
                          <a:latin typeface="Times New Roman" pitchFamily="18" charset="0"/>
                          <a:cs typeface="Times New Roman" pitchFamily="18" charset="0"/>
                        </a:rPr>
                        <a:t>45</a:t>
                      </a:r>
                      <a:endParaRPr lang="ru-RU" sz="1400">
                        <a:effectLst/>
                        <a:latin typeface="Times New Roman" pitchFamily="18" charset="0"/>
                        <a:ea typeface="Times New Roman"/>
                        <a:cs typeface="Times New Roman" pitchFamily="18" charset="0"/>
                      </a:endParaRPr>
                    </a:p>
                  </a:txBody>
                  <a:tcPr marL="28107" marR="28107" marT="16864" marB="16864"/>
                </a:tc>
              </a:tr>
              <a:tr h="316932">
                <a:tc>
                  <a:txBody>
                    <a:bodyPr/>
                    <a:lstStyle/>
                    <a:p>
                      <a:pPr>
                        <a:spcAft>
                          <a:spcPts val="0"/>
                        </a:spcAft>
                      </a:pPr>
                      <a:r>
                        <a:rPr lang="kk-KZ" sz="1400">
                          <a:effectLst/>
                          <a:latin typeface="Times New Roman" pitchFamily="18" charset="0"/>
                          <a:cs typeface="Times New Roman" pitchFamily="18" charset="0"/>
                        </a:rPr>
                        <a:t> </a:t>
                      </a:r>
                      <a:endParaRPr lang="ru-RU" sz="1400">
                        <a:effectLst/>
                        <a:latin typeface="Times New Roman" pitchFamily="18" charset="0"/>
                        <a:ea typeface="Times New Roman"/>
                        <a:cs typeface="Times New Roman" pitchFamily="18" charset="0"/>
                      </a:endParaRPr>
                    </a:p>
                  </a:txBody>
                  <a:tcPr marL="28107" marR="28107" marT="16864" marB="16864" anchor="ctr"/>
                </a:tc>
                <a:tc>
                  <a:txBody>
                    <a:bodyPr/>
                    <a:lstStyle/>
                    <a:p>
                      <a:pPr algn="ctr">
                        <a:spcAft>
                          <a:spcPts val="0"/>
                        </a:spcAft>
                      </a:pPr>
                      <a:r>
                        <a:rPr lang="kk-KZ" sz="1400">
                          <a:effectLst/>
                          <a:latin typeface="Times New Roman" pitchFamily="18" charset="0"/>
                          <a:cs typeface="Times New Roman" pitchFamily="18" charset="0"/>
                        </a:rPr>
                        <a:t>Арнайы педагогика және психология</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kk-KZ" sz="1400">
                          <a:effectLst/>
                          <a:latin typeface="Times New Roman" pitchFamily="18" charset="0"/>
                          <a:cs typeface="Times New Roman" pitchFamily="18" charset="0"/>
                        </a:rPr>
                        <a:t>20</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ru-RU" sz="1400">
                          <a:effectLst/>
                          <a:latin typeface="Times New Roman" pitchFamily="18" charset="0"/>
                          <a:cs typeface="Times New Roman" pitchFamily="18" charset="0"/>
                        </a:rPr>
                        <a:t> </a:t>
                      </a:r>
                      <a:endParaRPr lang="ru-RU" sz="1400">
                        <a:effectLst/>
                        <a:latin typeface="Times New Roman" pitchFamily="18" charset="0"/>
                        <a:ea typeface="Times New Roman"/>
                        <a:cs typeface="Times New Roman" pitchFamily="18" charset="0"/>
                      </a:endParaRPr>
                    </a:p>
                  </a:txBody>
                  <a:tcPr marL="28107" marR="28107" marT="16864" marB="16864"/>
                </a:tc>
                <a:tc>
                  <a:txBody>
                    <a:bodyPr/>
                    <a:lstStyle/>
                    <a:p>
                      <a:pPr algn="ctr">
                        <a:spcAft>
                          <a:spcPts val="0"/>
                        </a:spcAft>
                      </a:pPr>
                      <a:r>
                        <a:rPr lang="ru-RU" sz="1400" dirty="0">
                          <a:effectLst/>
                          <a:latin typeface="Times New Roman" pitchFamily="18" charset="0"/>
                          <a:cs typeface="Times New Roman" pitchFamily="18" charset="0"/>
                        </a:rPr>
                        <a:t> </a:t>
                      </a:r>
                      <a:endParaRPr lang="ru-RU" sz="1400" dirty="0">
                        <a:effectLst/>
                        <a:latin typeface="Times New Roman" pitchFamily="18" charset="0"/>
                        <a:ea typeface="Times New Roman"/>
                        <a:cs typeface="Times New Roman" pitchFamily="18" charset="0"/>
                      </a:endParaRPr>
                    </a:p>
                  </a:txBody>
                  <a:tcPr marL="28107" marR="28107" marT="16864" marB="16864"/>
                </a:tc>
              </a:tr>
            </a:tbl>
          </a:graphicData>
        </a:graphic>
      </p:graphicFrame>
    </p:spTree>
    <p:extLst>
      <p:ext uri="{BB962C8B-B14F-4D97-AF65-F5344CB8AC3E}">
        <p14:creationId xmlns:p14="http://schemas.microsoft.com/office/powerpoint/2010/main" val="3890015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259631" y="1628800"/>
            <a:ext cx="7416823" cy="1477328"/>
          </a:xfrm>
          <a:prstGeom prst="rect">
            <a:avLst/>
          </a:prstGeom>
          <a:noFill/>
        </p:spPr>
        <p:txBody>
          <a:bodyPr wrap="square" rtlCol="0">
            <a:spAutoFit/>
          </a:bodyPr>
          <a:lstStyle/>
          <a:p>
            <a:r>
              <a:rPr lang="kk-KZ" dirty="0">
                <a:latin typeface="Times New Roman" pitchFamily="18" charset="0"/>
                <a:cs typeface="Times New Roman" pitchFamily="18" charset="0"/>
              </a:rPr>
              <a:t>Педагогтерді, әдіскерлерді, білім беру ұйымдары, әдістемелік кабинеттер (орталықтар) басшыларының орынбасарларын аттестаттау «Педагог мәртебесі туралы» Қазақстан Республикасы Заңының 15-бабының 1-тармағы </a:t>
            </a:r>
            <a:r>
              <a:rPr lang="kk-KZ" dirty="0" smtClean="0">
                <a:latin typeface="Times New Roman" pitchFamily="18" charset="0"/>
                <a:cs typeface="Times New Roman" pitchFamily="18" charset="0"/>
              </a:rPr>
              <a:t> 3</a:t>
            </a:r>
            <a:r>
              <a:rPr lang="kk-KZ" dirty="0">
                <a:latin typeface="Times New Roman" pitchFamily="18" charset="0"/>
                <a:cs typeface="Times New Roman" pitchFamily="18" charset="0"/>
              </a:rPr>
              <a:t>) тармақшасына сәйкес </a:t>
            </a:r>
            <a:r>
              <a:rPr lang="kk-KZ" b="1" dirty="0">
                <a:latin typeface="Times New Roman" pitchFamily="18" charset="0"/>
                <a:cs typeface="Times New Roman" pitchFamily="18" charset="0"/>
              </a:rPr>
              <a:t>бес жылда</a:t>
            </a:r>
            <a:r>
              <a:rPr lang="kk-KZ" dirty="0">
                <a:latin typeface="Times New Roman" pitchFamily="18" charset="0"/>
                <a:cs typeface="Times New Roman" pitchFamily="18" charset="0"/>
              </a:rPr>
              <a:t> бір реттен сиретпей өткізіледі.</a:t>
            </a:r>
            <a:endParaRPr lang="ru-RU" dirty="0">
              <a:latin typeface="Times New Roman" pitchFamily="18" charset="0"/>
              <a:cs typeface="Times New Roman" pitchFamily="18" charset="0"/>
            </a:endParaRPr>
          </a:p>
        </p:txBody>
      </p:sp>
      <p:sp>
        <p:nvSpPr>
          <p:cNvPr id="7" name="TextBox 6"/>
          <p:cNvSpPr txBox="1"/>
          <p:nvPr/>
        </p:nvSpPr>
        <p:spPr>
          <a:xfrm>
            <a:off x="1115616" y="465138"/>
            <a:ext cx="7429525" cy="646331"/>
          </a:xfrm>
          <a:prstGeom prst="rect">
            <a:avLst/>
          </a:prstGeom>
          <a:noFill/>
        </p:spPr>
        <p:txBody>
          <a:bodyPr wrap="square" rtlCol="0">
            <a:spAutoFit/>
          </a:bodyPr>
          <a:lstStyle/>
          <a:p>
            <a:pPr algn="ctr"/>
            <a:r>
              <a:rPr lang="ru-RU" b="1" dirty="0">
                <a:solidFill>
                  <a:schemeClr val="accent2">
                    <a:lumMod val="75000"/>
                  </a:schemeClr>
                </a:solidFill>
                <a:latin typeface="Times New Roman" pitchFamily="18" charset="0"/>
                <a:cs typeface="Times New Roman" pitchFamily="18" charset="0"/>
              </a:rPr>
              <a:t>ПЕДАГОГТЕРДІ АТТЕСТАТТАУ </a:t>
            </a:r>
          </a:p>
          <a:p>
            <a:pPr algn="just"/>
            <a:endParaRPr lang="ru-RU" b="1" dirty="0">
              <a:solidFill>
                <a:srgbClr val="FFC000"/>
              </a:solidFill>
            </a:endParaRPr>
          </a:p>
        </p:txBody>
      </p:sp>
      <p:sp>
        <p:nvSpPr>
          <p:cNvPr id="9" name="AutoShape 2" descr="https://catherineasquithgallery.com/uploads/posts/2021-03/1614558435_66-p-chelovechki-na-belom-fone-69.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4" descr="https://catherineasquithgallery.com/uploads/posts/2021-03/1614558435_66-p-chelovechki-na-belom-fone-69.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948" y="1772817"/>
            <a:ext cx="738319"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7" descr="https://catherineasquithgallery.com/uploads/posts/2021-02/1613545942_44-p-belii-chelovechek-dlya-prezentatsii-prozra-46.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TextBox 13">
            <a:extLst>
              <a:ext uri="{FF2B5EF4-FFF2-40B4-BE49-F238E27FC236}">
                <a16:creationId xmlns:a16="http://schemas.microsoft.com/office/drawing/2014/main" xmlns="" id="{7788F343-EB9C-4C7C-AF66-80EC2D57DD16}"/>
              </a:ext>
            </a:extLst>
          </p:cNvPr>
          <p:cNvSpPr txBox="1"/>
          <p:nvPr/>
        </p:nvSpPr>
        <p:spPr>
          <a:xfrm>
            <a:off x="1259631" y="4587790"/>
            <a:ext cx="7416824" cy="1200329"/>
          </a:xfrm>
          <a:prstGeom prst="rect">
            <a:avLst/>
          </a:prstGeom>
          <a:noFill/>
        </p:spPr>
        <p:txBody>
          <a:bodyPr wrap="square" rtlCol="0">
            <a:spAutoFit/>
          </a:bodyPr>
          <a:lstStyle/>
          <a:p>
            <a:pPr algn="just"/>
            <a:r>
              <a:rPr lang="kk-KZ" dirty="0">
                <a:latin typeface="Times New Roman" pitchFamily="18" charset="0"/>
                <a:cs typeface="Times New Roman" pitchFamily="18" charset="0"/>
              </a:rPr>
              <a:t>Білім беру ұйымдарының бірінші басшылары «Білім туралы» Қазақстан Республикасы Заңының 44-бабының 5-тармағына сәйкес </a:t>
            </a:r>
            <a:r>
              <a:rPr lang="kk-KZ" b="1" dirty="0">
                <a:latin typeface="Times New Roman" pitchFamily="18" charset="0"/>
                <a:cs typeface="Times New Roman" pitchFamily="18" charset="0"/>
              </a:rPr>
              <a:t>үш жылда </a:t>
            </a:r>
            <a:r>
              <a:rPr lang="kk-KZ" dirty="0">
                <a:latin typeface="Times New Roman" pitchFamily="18" charset="0"/>
                <a:cs typeface="Times New Roman" pitchFamily="18" charset="0"/>
              </a:rPr>
              <a:t>бір рет аттестаттаудан өтеді.</a:t>
            </a:r>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99" y="4771342"/>
            <a:ext cx="68262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340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15616DE2-0404-417A-8D8A-F4CCB595ED6A}"/>
              </a:ext>
            </a:extLst>
          </p:cNvPr>
          <p:cNvSpPr/>
          <p:nvPr/>
        </p:nvSpPr>
        <p:spPr>
          <a:xfrm>
            <a:off x="-19619" y="449517"/>
            <a:ext cx="9144000" cy="4320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x-none" dirty="0">
              <a:solidFill>
                <a:prstClr val="white"/>
              </a:solidFill>
            </a:endParaRPr>
          </a:p>
        </p:txBody>
      </p:sp>
      <p:sp>
        <p:nvSpPr>
          <p:cNvPr id="6" name="Прямоугольник 5">
            <a:extLst>
              <a:ext uri="{FF2B5EF4-FFF2-40B4-BE49-F238E27FC236}">
                <a16:creationId xmlns:a16="http://schemas.microsoft.com/office/drawing/2014/main" xmlns="" id="{9796F766-4809-46BB-93FD-577BAF09EA8C}"/>
              </a:ext>
            </a:extLst>
          </p:cNvPr>
          <p:cNvSpPr/>
          <p:nvPr/>
        </p:nvSpPr>
        <p:spPr>
          <a:xfrm>
            <a:off x="539552" y="250042"/>
            <a:ext cx="8205818" cy="1323439"/>
          </a:xfrm>
          <a:prstGeom prst="rect">
            <a:avLst/>
          </a:prstGeom>
          <a:solidFill>
            <a:srgbClr val="5DAE14"/>
          </a:solidFill>
          <a:ln>
            <a:solidFill>
              <a:schemeClr val="accent1"/>
            </a:solidFill>
          </a:ln>
        </p:spPr>
        <p:txBody>
          <a:bodyPr wrap="square">
            <a:spAutoFit/>
          </a:bodyPr>
          <a:lstStyle/>
          <a:p>
            <a:pPr algn="ctr"/>
            <a:r>
              <a:rPr lang="kk-KZ" sz="1600" dirty="0"/>
              <a:t>Т</a:t>
            </a:r>
            <a:r>
              <a:rPr lang="kk-KZ" sz="1600" dirty="0" smtClean="0"/>
              <a:t>ехникалық </a:t>
            </a:r>
            <a:r>
              <a:rPr lang="kk-KZ" sz="1600" dirty="0"/>
              <a:t>және кәсіптік, орта білімнен кейінгі білім беру ұйымдары (оқу-өндірістік комбинаттар) үшін:</a:t>
            </a:r>
            <a:endParaRPr lang="ru-RU" sz="1600" dirty="0"/>
          </a:p>
          <a:p>
            <a:pPr algn="ctr"/>
            <a:r>
              <a:rPr lang="kk-KZ" sz="1600" dirty="0"/>
              <a:t>Ж</a:t>
            </a:r>
            <a:r>
              <a:rPr lang="kk-KZ" sz="1600" dirty="0" smtClean="0"/>
              <a:t>алпы </a:t>
            </a:r>
            <a:r>
              <a:rPr lang="kk-KZ" sz="1600" dirty="0"/>
              <a:t>білім беретін пәндер, жалпы кәсіптік және арнайы пәндер, жалпы гуманитарлық және әлеуметтік-экономикалық пәндер бойынша оқытушылар, әдіскерлер, өндірістік оқыту шеберлері:</a:t>
            </a:r>
            <a:endParaRPr lang="ru-RU" sz="1600" dirty="0"/>
          </a:p>
        </p:txBody>
      </p:sp>
      <p:graphicFrame>
        <p:nvGraphicFramePr>
          <p:cNvPr id="2" name="Таблица 1"/>
          <p:cNvGraphicFramePr>
            <a:graphicFrameLocks noGrp="1"/>
          </p:cNvGraphicFramePr>
          <p:nvPr>
            <p:extLst>
              <p:ext uri="{D42A27DB-BD31-4B8C-83A1-F6EECF244321}">
                <p14:modId xmlns:p14="http://schemas.microsoft.com/office/powerpoint/2010/main" val="3762340825"/>
              </p:ext>
            </p:extLst>
          </p:nvPr>
        </p:nvGraphicFramePr>
        <p:xfrm>
          <a:off x="538599" y="1700808"/>
          <a:ext cx="8065849" cy="4053086"/>
        </p:xfrm>
        <a:graphic>
          <a:graphicData uri="http://schemas.openxmlformats.org/drawingml/2006/table">
            <a:tbl>
              <a:tblPr bandRow="1">
                <a:tableStyleId>{5DA37D80-6434-44D0-A028-1B22A696006F}</a:tableStyleId>
              </a:tblPr>
              <a:tblGrid>
                <a:gridCol w="1655367"/>
                <a:gridCol w="1655367"/>
                <a:gridCol w="1181690"/>
                <a:gridCol w="1686223"/>
                <a:gridCol w="1887202"/>
              </a:tblGrid>
              <a:tr h="627586">
                <a:tc>
                  <a:txBody>
                    <a:bodyPr/>
                    <a:lstStyle/>
                    <a:p>
                      <a:pPr algn="ctr">
                        <a:spcAft>
                          <a:spcPts val="0"/>
                        </a:spcAft>
                      </a:pPr>
                      <a:r>
                        <a:rPr lang="kk-KZ" sz="1300">
                          <a:effectLst/>
                          <a:latin typeface="Times New Roman" pitchFamily="18" charset="0"/>
                          <a:cs typeface="Times New Roman" pitchFamily="18" charset="0"/>
                        </a:rPr>
                        <a:t>Санаттар</a:t>
                      </a:r>
                      <a:endParaRPr lang="ru-RU" sz="1100">
                        <a:effectLst/>
                        <a:latin typeface="Times New Roman" pitchFamily="18" charset="0"/>
                        <a:ea typeface="Times New Roman"/>
                        <a:cs typeface="Times New Roman" pitchFamily="18" charset="0"/>
                      </a:endParaRPr>
                    </a:p>
                  </a:txBody>
                  <a:tcPr marL="42868" marR="42868" marT="25721" marB="25721"/>
                </a:tc>
                <a:tc>
                  <a:txBody>
                    <a:bodyPr/>
                    <a:lstStyle/>
                    <a:p>
                      <a:pPr algn="ctr">
                        <a:spcAft>
                          <a:spcPts val="0"/>
                        </a:spcAft>
                      </a:pPr>
                      <a:r>
                        <a:rPr lang="kk-KZ" sz="1300">
                          <a:effectLst/>
                          <a:latin typeface="Times New Roman" pitchFamily="18" charset="0"/>
                          <a:cs typeface="Times New Roman" pitchFamily="18" charset="0"/>
                        </a:rPr>
                        <a:t>Блок</a:t>
                      </a:r>
                      <a:endParaRPr lang="ru-RU" sz="1100">
                        <a:effectLst/>
                        <a:latin typeface="Times New Roman" pitchFamily="18" charset="0"/>
                        <a:ea typeface="Times New Roman"/>
                        <a:cs typeface="Times New Roman" pitchFamily="18" charset="0"/>
                      </a:endParaRPr>
                    </a:p>
                  </a:txBody>
                  <a:tcPr marL="42868" marR="42868" marT="25721" marB="25721"/>
                </a:tc>
                <a:tc>
                  <a:txBody>
                    <a:bodyPr/>
                    <a:lstStyle/>
                    <a:p>
                      <a:pPr algn="ctr">
                        <a:spcAft>
                          <a:spcPts val="0"/>
                        </a:spcAft>
                      </a:pPr>
                      <a:r>
                        <a:rPr lang="kk-KZ" sz="1300">
                          <a:effectLst/>
                          <a:latin typeface="Times New Roman" pitchFamily="18" charset="0"/>
                          <a:cs typeface="Times New Roman" pitchFamily="18" charset="0"/>
                        </a:rPr>
                        <a:t>Пән бойынша балдар</a:t>
                      </a:r>
                      <a:endParaRPr lang="ru-RU" sz="1100">
                        <a:effectLst/>
                        <a:latin typeface="Times New Roman" pitchFamily="18" charset="0"/>
                        <a:ea typeface="Times New Roman"/>
                        <a:cs typeface="Times New Roman" pitchFamily="18" charset="0"/>
                      </a:endParaRPr>
                    </a:p>
                  </a:txBody>
                  <a:tcPr marL="42868" marR="42868" marT="25721" marB="25721"/>
                </a:tc>
                <a:tc>
                  <a:txBody>
                    <a:bodyPr/>
                    <a:lstStyle/>
                    <a:p>
                      <a:pPr algn="ctr">
                        <a:spcAft>
                          <a:spcPts val="0"/>
                        </a:spcAft>
                      </a:pPr>
                      <a:r>
                        <a:rPr lang="kk-KZ" sz="1300">
                          <a:effectLst/>
                          <a:latin typeface="Times New Roman" pitchFamily="18" charset="0"/>
                          <a:cs typeface="Times New Roman" pitchFamily="18" charset="0"/>
                        </a:rPr>
                        <a:t>Біліктілік тестінен өту үшін (%)</a:t>
                      </a:r>
                      <a:endParaRPr lang="ru-RU" sz="1100">
                        <a:effectLst/>
                        <a:latin typeface="Times New Roman" pitchFamily="18" charset="0"/>
                        <a:ea typeface="Times New Roman"/>
                        <a:cs typeface="Times New Roman" pitchFamily="18" charset="0"/>
                      </a:endParaRPr>
                    </a:p>
                  </a:txBody>
                  <a:tcPr marL="42868" marR="42868" marT="25721" marB="25721"/>
                </a:tc>
                <a:tc>
                  <a:txBody>
                    <a:bodyPr/>
                    <a:lstStyle/>
                    <a:p>
                      <a:pPr algn="ctr">
                        <a:spcAft>
                          <a:spcPts val="0"/>
                        </a:spcAft>
                      </a:pPr>
                      <a:r>
                        <a:rPr lang="kk-KZ" sz="1300">
                          <a:effectLst/>
                          <a:latin typeface="Times New Roman" pitchFamily="18" charset="0"/>
                          <a:cs typeface="Times New Roman" pitchFamily="18" charset="0"/>
                        </a:rPr>
                        <a:t>Біліктілік тестінен өту үшін (балдар)</a:t>
                      </a:r>
                      <a:endParaRPr lang="ru-RU" sz="1100">
                        <a:effectLst/>
                        <a:latin typeface="Times New Roman" pitchFamily="18" charset="0"/>
                        <a:ea typeface="Times New Roman"/>
                        <a:cs typeface="Times New Roman" pitchFamily="18" charset="0"/>
                      </a:endParaRPr>
                    </a:p>
                  </a:txBody>
                  <a:tcPr marL="42868" marR="42868" marT="25721" marB="25721"/>
                </a:tc>
              </a:tr>
              <a:tr h="243490">
                <a:tc rowSpan="2">
                  <a:txBody>
                    <a:bodyPr/>
                    <a:lstStyle/>
                    <a:p>
                      <a:pPr algn="ctr">
                        <a:spcAft>
                          <a:spcPts val="0"/>
                        </a:spcAft>
                      </a:pPr>
                      <a:r>
                        <a:rPr lang="ru-RU" sz="1300">
                          <a:effectLst/>
                          <a:latin typeface="Times New Roman" pitchFamily="18" charset="0"/>
                          <a:cs typeface="Times New Roman" pitchFamily="18" charset="0"/>
                        </a:rPr>
                        <a:t>Педагог</a:t>
                      </a:r>
                      <a:endParaRPr lang="ru-RU" sz="1100">
                        <a:effectLst/>
                        <a:latin typeface="Times New Roman" pitchFamily="18" charset="0"/>
                        <a:ea typeface="Times New Roman"/>
                        <a:cs typeface="Times New Roman" pitchFamily="18" charset="0"/>
                      </a:endParaRPr>
                    </a:p>
                  </a:txBody>
                  <a:tcPr marL="42868" marR="42868" marT="25721" marB="25721"/>
                </a:tc>
                <a:tc>
                  <a:txBody>
                    <a:bodyPr/>
                    <a:lstStyle/>
                    <a:p>
                      <a:pPr algn="ctr">
                        <a:spcAft>
                          <a:spcPts val="0"/>
                        </a:spcAft>
                      </a:pPr>
                      <a:r>
                        <a:rPr lang="kk-KZ" sz="1300">
                          <a:effectLst/>
                          <a:latin typeface="Times New Roman" pitchFamily="18" charset="0"/>
                          <a:cs typeface="Times New Roman" pitchFamily="18" charset="0"/>
                        </a:rPr>
                        <a:t>Пәндік білім</a:t>
                      </a:r>
                      <a:endParaRPr lang="ru-RU" sz="1100">
                        <a:effectLst/>
                        <a:latin typeface="Times New Roman" pitchFamily="18" charset="0"/>
                        <a:ea typeface="Times New Roman"/>
                        <a:cs typeface="Times New Roman" pitchFamily="18" charset="0"/>
                      </a:endParaRPr>
                    </a:p>
                  </a:txBody>
                  <a:tcPr marL="42868" marR="42868" marT="25721" marB="25721"/>
                </a:tc>
                <a:tc>
                  <a:txBody>
                    <a:bodyPr/>
                    <a:lstStyle/>
                    <a:p>
                      <a:pPr algn="ctr">
                        <a:spcAft>
                          <a:spcPts val="0"/>
                        </a:spcAft>
                      </a:pPr>
                      <a:r>
                        <a:rPr lang="kk-KZ" sz="1300">
                          <a:effectLst/>
                          <a:latin typeface="Times New Roman" pitchFamily="18" charset="0"/>
                          <a:cs typeface="Times New Roman" pitchFamily="18" charset="0"/>
                        </a:rPr>
                        <a:t>30</a:t>
                      </a:r>
                      <a:endParaRPr lang="ru-RU" sz="1100">
                        <a:effectLst/>
                        <a:latin typeface="Times New Roman" pitchFamily="18" charset="0"/>
                        <a:ea typeface="Times New Roman"/>
                        <a:cs typeface="Times New Roman" pitchFamily="18" charset="0"/>
                      </a:endParaRPr>
                    </a:p>
                  </a:txBody>
                  <a:tcPr marL="42868" marR="42868" marT="25721" marB="25721" anchor="ctr"/>
                </a:tc>
                <a:tc rowSpan="2">
                  <a:txBody>
                    <a:bodyPr/>
                    <a:lstStyle/>
                    <a:p>
                      <a:pPr algn="ctr">
                        <a:spcAft>
                          <a:spcPts val="0"/>
                        </a:spcAft>
                      </a:pPr>
                      <a:r>
                        <a:rPr lang="ru-RU" sz="1300">
                          <a:effectLst/>
                          <a:latin typeface="Times New Roman" pitchFamily="18" charset="0"/>
                          <a:cs typeface="Times New Roman" pitchFamily="18" charset="0"/>
                        </a:rPr>
                        <a:t>50%</a:t>
                      </a:r>
                      <a:endParaRPr lang="ru-RU" sz="1100">
                        <a:effectLst/>
                        <a:latin typeface="Times New Roman" pitchFamily="18" charset="0"/>
                        <a:ea typeface="Times New Roman"/>
                        <a:cs typeface="Times New Roman" pitchFamily="18" charset="0"/>
                      </a:endParaRPr>
                    </a:p>
                  </a:txBody>
                  <a:tcPr marL="42868" marR="42868" marT="25721" marB="25721"/>
                </a:tc>
                <a:tc rowSpan="2">
                  <a:txBody>
                    <a:bodyPr/>
                    <a:lstStyle/>
                    <a:p>
                      <a:pPr algn="ctr">
                        <a:spcAft>
                          <a:spcPts val="0"/>
                        </a:spcAft>
                      </a:pPr>
                      <a:r>
                        <a:rPr lang="ru-RU" sz="1300">
                          <a:effectLst/>
                          <a:latin typeface="Times New Roman" pitchFamily="18" charset="0"/>
                          <a:cs typeface="Times New Roman" pitchFamily="18" charset="0"/>
                        </a:rPr>
                        <a:t>25</a:t>
                      </a:r>
                      <a:endParaRPr lang="ru-RU" sz="1100">
                        <a:effectLst/>
                        <a:latin typeface="Times New Roman" pitchFamily="18" charset="0"/>
                        <a:ea typeface="Times New Roman"/>
                        <a:cs typeface="Times New Roman" pitchFamily="18" charset="0"/>
                      </a:endParaRPr>
                    </a:p>
                  </a:txBody>
                  <a:tcPr marL="42868" marR="42868" marT="25721" marB="25721"/>
                </a:tc>
              </a:tr>
              <a:tr h="435538">
                <a:tc vMerge="1">
                  <a:txBody>
                    <a:bodyPr/>
                    <a:lstStyle/>
                    <a:p>
                      <a:endParaRPr lang="ru-RU"/>
                    </a:p>
                  </a:txBody>
                  <a:tcPr/>
                </a:tc>
                <a:tc>
                  <a:txBody>
                    <a:bodyPr/>
                    <a:lstStyle/>
                    <a:p>
                      <a:pPr algn="ctr">
                        <a:spcAft>
                          <a:spcPts val="0"/>
                        </a:spcAft>
                      </a:pPr>
                      <a:r>
                        <a:rPr lang="kk-KZ" sz="1300">
                          <a:effectLst/>
                          <a:latin typeface="Times New Roman" pitchFamily="18" charset="0"/>
                          <a:cs typeface="Times New Roman" pitchFamily="18" charset="0"/>
                        </a:rPr>
                        <a:t>Оқыту әдістемесі</a:t>
                      </a:r>
                      <a:endParaRPr lang="ru-RU" sz="1100">
                        <a:effectLst/>
                        <a:latin typeface="Times New Roman" pitchFamily="18" charset="0"/>
                        <a:ea typeface="Times New Roman"/>
                        <a:cs typeface="Times New Roman" pitchFamily="18" charset="0"/>
                      </a:endParaRPr>
                    </a:p>
                  </a:txBody>
                  <a:tcPr marL="42868" marR="42868" marT="25721" marB="25721"/>
                </a:tc>
                <a:tc>
                  <a:txBody>
                    <a:bodyPr/>
                    <a:lstStyle/>
                    <a:p>
                      <a:pPr algn="ctr">
                        <a:spcAft>
                          <a:spcPts val="0"/>
                        </a:spcAft>
                      </a:pPr>
                      <a:r>
                        <a:rPr lang="kk-KZ" sz="1300">
                          <a:effectLst/>
                          <a:latin typeface="Times New Roman" pitchFamily="18" charset="0"/>
                          <a:cs typeface="Times New Roman" pitchFamily="18" charset="0"/>
                        </a:rPr>
                        <a:t>20</a:t>
                      </a:r>
                      <a:endParaRPr lang="ru-RU" sz="1100">
                        <a:effectLst/>
                        <a:latin typeface="Times New Roman" pitchFamily="18" charset="0"/>
                        <a:ea typeface="Times New Roman"/>
                        <a:cs typeface="Times New Roman" pitchFamily="18" charset="0"/>
                      </a:endParaRPr>
                    </a:p>
                  </a:txBody>
                  <a:tcPr marL="42868" marR="42868" marT="25721" marB="25721" anchor="ctr"/>
                </a:tc>
                <a:tc vMerge="1">
                  <a:txBody>
                    <a:bodyPr/>
                    <a:lstStyle/>
                    <a:p>
                      <a:endParaRPr lang="ru-RU"/>
                    </a:p>
                  </a:txBody>
                  <a:tcPr/>
                </a:tc>
                <a:tc vMerge="1">
                  <a:txBody>
                    <a:bodyPr/>
                    <a:lstStyle/>
                    <a:p>
                      <a:endParaRPr lang="ru-RU"/>
                    </a:p>
                  </a:txBody>
                  <a:tcPr/>
                </a:tc>
              </a:tr>
              <a:tr h="243490">
                <a:tc rowSpan="2">
                  <a:txBody>
                    <a:bodyPr/>
                    <a:lstStyle/>
                    <a:p>
                      <a:pPr algn="ctr">
                        <a:spcAft>
                          <a:spcPts val="0"/>
                        </a:spcAft>
                      </a:pPr>
                      <a:r>
                        <a:rPr lang="kk-KZ" sz="1300">
                          <a:effectLst/>
                          <a:latin typeface="Times New Roman" pitchFamily="18" charset="0"/>
                          <a:cs typeface="Times New Roman" pitchFamily="18" charset="0"/>
                        </a:rPr>
                        <a:t>Педагог - модератор</a:t>
                      </a:r>
                      <a:endParaRPr lang="ru-RU" sz="1100">
                        <a:effectLst/>
                        <a:latin typeface="Times New Roman" pitchFamily="18" charset="0"/>
                        <a:ea typeface="Times New Roman"/>
                        <a:cs typeface="Times New Roman" pitchFamily="18" charset="0"/>
                      </a:endParaRPr>
                    </a:p>
                  </a:txBody>
                  <a:tcPr marL="42868" marR="42868" marT="25721" marB="25721"/>
                </a:tc>
                <a:tc>
                  <a:txBody>
                    <a:bodyPr/>
                    <a:lstStyle/>
                    <a:p>
                      <a:pPr algn="ctr">
                        <a:spcAft>
                          <a:spcPts val="0"/>
                        </a:spcAft>
                      </a:pPr>
                      <a:r>
                        <a:rPr lang="kk-KZ" sz="1300">
                          <a:effectLst/>
                          <a:latin typeface="Times New Roman" pitchFamily="18" charset="0"/>
                          <a:cs typeface="Times New Roman" pitchFamily="18" charset="0"/>
                        </a:rPr>
                        <a:t>Пәндік білім</a:t>
                      </a:r>
                      <a:endParaRPr lang="ru-RU" sz="1100">
                        <a:effectLst/>
                        <a:latin typeface="Times New Roman" pitchFamily="18" charset="0"/>
                        <a:ea typeface="Times New Roman"/>
                        <a:cs typeface="Times New Roman" pitchFamily="18" charset="0"/>
                      </a:endParaRPr>
                    </a:p>
                  </a:txBody>
                  <a:tcPr marL="42868" marR="42868" marT="25721" marB="25721"/>
                </a:tc>
                <a:tc>
                  <a:txBody>
                    <a:bodyPr/>
                    <a:lstStyle/>
                    <a:p>
                      <a:pPr algn="ctr">
                        <a:spcAft>
                          <a:spcPts val="0"/>
                        </a:spcAft>
                      </a:pPr>
                      <a:r>
                        <a:rPr lang="kk-KZ" sz="1300">
                          <a:effectLst/>
                          <a:latin typeface="Times New Roman" pitchFamily="18" charset="0"/>
                          <a:cs typeface="Times New Roman" pitchFamily="18" charset="0"/>
                        </a:rPr>
                        <a:t>30</a:t>
                      </a:r>
                      <a:endParaRPr lang="ru-RU" sz="1100">
                        <a:effectLst/>
                        <a:latin typeface="Times New Roman" pitchFamily="18" charset="0"/>
                        <a:ea typeface="Times New Roman"/>
                        <a:cs typeface="Times New Roman" pitchFamily="18" charset="0"/>
                      </a:endParaRPr>
                    </a:p>
                  </a:txBody>
                  <a:tcPr marL="42868" marR="42868" marT="25721" marB="25721" anchor="ctr"/>
                </a:tc>
                <a:tc rowSpan="2">
                  <a:txBody>
                    <a:bodyPr/>
                    <a:lstStyle/>
                    <a:p>
                      <a:pPr algn="ctr">
                        <a:spcAft>
                          <a:spcPts val="0"/>
                        </a:spcAft>
                      </a:pPr>
                      <a:r>
                        <a:rPr lang="kk-KZ" sz="1300">
                          <a:effectLst/>
                          <a:latin typeface="Times New Roman" pitchFamily="18" charset="0"/>
                          <a:cs typeface="Times New Roman" pitchFamily="18" charset="0"/>
                        </a:rPr>
                        <a:t>60%</a:t>
                      </a:r>
                      <a:endParaRPr lang="ru-RU" sz="1100">
                        <a:effectLst/>
                        <a:latin typeface="Times New Roman" pitchFamily="18" charset="0"/>
                        <a:ea typeface="Times New Roman"/>
                        <a:cs typeface="Times New Roman" pitchFamily="18" charset="0"/>
                      </a:endParaRPr>
                    </a:p>
                  </a:txBody>
                  <a:tcPr marL="42868" marR="42868" marT="25721" marB="25721"/>
                </a:tc>
                <a:tc rowSpan="2">
                  <a:txBody>
                    <a:bodyPr/>
                    <a:lstStyle/>
                    <a:p>
                      <a:pPr algn="ctr">
                        <a:spcAft>
                          <a:spcPts val="0"/>
                        </a:spcAft>
                      </a:pPr>
                      <a:r>
                        <a:rPr lang="kk-KZ" sz="1300">
                          <a:effectLst/>
                          <a:latin typeface="Times New Roman" pitchFamily="18" charset="0"/>
                          <a:cs typeface="Times New Roman" pitchFamily="18" charset="0"/>
                        </a:rPr>
                        <a:t>30</a:t>
                      </a:r>
                      <a:endParaRPr lang="ru-RU" sz="1100">
                        <a:effectLst/>
                        <a:latin typeface="Times New Roman" pitchFamily="18" charset="0"/>
                        <a:ea typeface="Times New Roman"/>
                        <a:cs typeface="Times New Roman" pitchFamily="18" charset="0"/>
                      </a:endParaRPr>
                    </a:p>
                  </a:txBody>
                  <a:tcPr marL="42868" marR="42868" marT="25721" marB="25721"/>
                </a:tc>
              </a:tr>
              <a:tr h="435538">
                <a:tc vMerge="1">
                  <a:txBody>
                    <a:bodyPr/>
                    <a:lstStyle/>
                    <a:p>
                      <a:endParaRPr lang="ru-RU"/>
                    </a:p>
                  </a:txBody>
                  <a:tcPr/>
                </a:tc>
                <a:tc>
                  <a:txBody>
                    <a:bodyPr/>
                    <a:lstStyle/>
                    <a:p>
                      <a:pPr algn="ctr">
                        <a:spcAft>
                          <a:spcPts val="0"/>
                        </a:spcAft>
                      </a:pPr>
                      <a:r>
                        <a:rPr lang="kk-KZ" sz="1300">
                          <a:effectLst/>
                          <a:latin typeface="Times New Roman" pitchFamily="18" charset="0"/>
                          <a:cs typeface="Times New Roman" pitchFamily="18" charset="0"/>
                        </a:rPr>
                        <a:t>Оқыту әдістемесі</a:t>
                      </a:r>
                      <a:endParaRPr lang="ru-RU" sz="1100">
                        <a:effectLst/>
                        <a:latin typeface="Times New Roman" pitchFamily="18" charset="0"/>
                        <a:ea typeface="Times New Roman"/>
                        <a:cs typeface="Times New Roman" pitchFamily="18" charset="0"/>
                      </a:endParaRPr>
                    </a:p>
                  </a:txBody>
                  <a:tcPr marL="42868" marR="42868" marT="25721" marB="25721"/>
                </a:tc>
                <a:tc>
                  <a:txBody>
                    <a:bodyPr/>
                    <a:lstStyle/>
                    <a:p>
                      <a:pPr algn="ctr">
                        <a:spcAft>
                          <a:spcPts val="0"/>
                        </a:spcAft>
                      </a:pPr>
                      <a:r>
                        <a:rPr lang="kk-KZ" sz="1300">
                          <a:effectLst/>
                          <a:latin typeface="Times New Roman" pitchFamily="18" charset="0"/>
                          <a:cs typeface="Times New Roman" pitchFamily="18" charset="0"/>
                        </a:rPr>
                        <a:t>20</a:t>
                      </a:r>
                      <a:endParaRPr lang="ru-RU" sz="1100">
                        <a:effectLst/>
                        <a:latin typeface="Times New Roman" pitchFamily="18" charset="0"/>
                        <a:ea typeface="Times New Roman"/>
                        <a:cs typeface="Times New Roman" pitchFamily="18" charset="0"/>
                      </a:endParaRPr>
                    </a:p>
                  </a:txBody>
                  <a:tcPr marL="42868" marR="42868" marT="25721" marB="25721" anchor="ctr"/>
                </a:tc>
                <a:tc vMerge="1">
                  <a:txBody>
                    <a:bodyPr/>
                    <a:lstStyle/>
                    <a:p>
                      <a:endParaRPr lang="ru-RU"/>
                    </a:p>
                  </a:txBody>
                  <a:tcPr/>
                </a:tc>
                <a:tc vMerge="1">
                  <a:txBody>
                    <a:bodyPr/>
                    <a:lstStyle/>
                    <a:p>
                      <a:endParaRPr lang="ru-RU"/>
                    </a:p>
                  </a:txBody>
                  <a:tcPr/>
                </a:tc>
              </a:tr>
              <a:tr h="243490">
                <a:tc rowSpan="2">
                  <a:txBody>
                    <a:bodyPr/>
                    <a:lstStyle/>
                    <a:p>
                      <a:pPr algn="ctr">
                        <a:spcAft>
                          <a:spcPts val="0"/>
                        </a:spcAft>
                      </a:pPr>
                      <a:r>
                        <a:rPr lang="kk-KZ" sz="1300">
                          <a:effectLst/>
                          <a:latin typeface="Times New Roman" pitchFamily="18" charset="0"/>
                          <a:cs typeface="Times New Roman" pitchFamily="18" charset="0"/>
                        </a:rPr>
                        <a:t>Педагог - сарапшы</a:t>
                      </a:r>
                      <a:endParaRPr lang="ru-RU" sz="1100">
                        <a:effectLst/>
                        <a:latin typeface="Times New Roman" pitchFamily="18" charset="0"/>
                        <a:ea typeface="Times New Roman"/>
                        <a:cs typeface="Times New Roman" pitchFamily="18" charset="0"/>
                      </a:endParaRPr>
                    </a:p>
                  </a:txBody>
                  <a:tcPr marL="42868" marR="42868" marT="25721" marB="25721"/>
                </a:tc>
                <a:tc>
                  <a:txBody>
                    <a:bodyPr/>
                    <a:lstStyle/>
                    <a:p>
                      <a:pPr algn="ctr">
                        <a:spcAft>
                          <a:spcPts val="0"/>
                        </a:spcAft>
                      </a:pPr>
                      <a:r>
                        <a:rPr lang="kk-KZ" sz="1300">
                          <a:effectLst/>
                          <a:latin typeface="Times New Roman" pitchFamily="18" charset="0"/>
                          <a:cs typeface="Times New Roman" pitchFamily="18" charset="0"/>
                        </a:rPr>
                        <a:t>Пәндік білім</a:t>
                      </a:r>
                      <a:endParaRPr lang="ru-RU" sz="1100">
                        <a:effectLst/>
                        <a:latin typeface="Times New Roman" pitchFamily="18" charset="0"/>
                        <a:ea typeface="Times New Roman"/>
                        <a:cs typeface="Times New Roman" pitchFamily="18" charset="0"/>
                      </a:endParaRPr>
                    </a:p>
                  </a:txBody>
                  <a:tcPr marL="42868" marR="42868" marT="25721" marB="25721"/>
                </a:tc>
                <a:tc>
                  <a:txBody>
                    <a:bodyPr/>
                    <a:lstStyle/>
                    <a:p>
                      <a:pPr algn="ctr">
                        <a:spcAft>
                          <a:spcPts val="0"/>
                        </a:spcAft>
                      </a:pPr>
                      <a:r>
                        <a:rPr lang="kk-KZ" sz="1300">
                          <a:effectLst/>
                          <a:latin typeface="Times New Roman" pitchFamily="18" charset="0"/>
                          <a:cs typeface="Times New Roman" pitchFamily="18" charset="0"/>
                        </a:rPr>
                        <a:t>30</a:t>
                      </a:r>
                      <a:endParaRPr lang="ru-RU" sz="1100">
                        <a:effectLst/>
                        <a:latin typeface="Times New Roman" pitchFamily="18" charset="0"/>
                        <a:ea typeface="Times New Roman"/>
                        <a:cs typeface="Times New Roman" pitchFamily="18" charset="0"/>
                      </a:endParaRPr>
                    </a:p>
                  </a:txBody>
                  <a:tcPr marL="42868" marR="42868" marT="25721" marB="25721" anchor="ctr"/>
                </a:tc>
                <a:tc rowSpan="2">
                  <a:txBody>
                    <a:bodyPr/>
                    <a:lstStyle/>
                    <a:p>
                      <a:pPr algn="ctr">
                        <a:spcAft>
                          <a:spcPts val="0"/>
                        </a:spcAft>
                      </a:pPr>
                      <a:r>
                        <a:rPr lang="kk-KZ" sz="1300">
                          <a:effectLst/>
                          <a:latin typeface="Times New Roman" pitchFamily="18" charset="0"/>
                          <a:cs typeface="Times New Roman" pitchFamily="18" charset="0"/>
                        </a:rPr>
                        <a:t>7</a:t>
                      </a:r>
                      <a:r>
                        <a:rPr lang="ru-RU" sz="1300">
                          <a:effectLst/>
                          <a:latin typeface="Times New Roman" pitchFamily="18" charset="0"/>
                          <a:cs typeface="Times New Roman" pitchFamily="18" charset="0"/>
                        </a:rPr>
                        <a:t>0%</a:t>
                      </a:r>
                      <a:endParaRPr lang="ru-RU" sz="1100">
                        <a:effectLst/>
                        <a:latin typeface="Times New Roman" pitchFamily="18" charset="0"/>
                        <a:ea typeface="Times New Roman"/>
                        <a:cs typeface="Times New Roman" pitchFamily="18" charset="0"/>
                      </a:endParaRPr>
                    </a:p>
                  </a:txBody>
                  <a:tcPr marL="42868" marR="42868" marT="25721" marB="25721" anchor="ctr"/>
                </a:tc>
                <a:tc rowSpan="2">
                  <a:txBody>
                    <a:bodyPr/>
                    <a:lstStyle/>
                    <a:p>
                      <a:pPr algn="ctr">
                        <a:spcAft>
                          <a:spcPts val="0"/>
                        </a:spcAft>
                      </a:pPr>
                      <a:r>
                        <a:rPr lang="kk-KZ" sz="1300">
                          <a:effectLst/>
                          <a:latin typeface="Times New Roman" pitchFamily="18" charset="0"/>
                          <a:cs typeface="Times New Roman" pitchFamily="18" charset="0"/>
                        </a:rPr>
                        <a:t>35</a:t>
                      </a:r>
                      <a:endParaRPr lang="ru-RU" sz="1100">
                        <a:effectLst/>
                        <a:latin typeface="Times New Roman" pitchFamily="18" charset="0"/>
                        <a:ea typeface="Times New Roman"/>
                        <a:cs typeface="Times New Roman" pitchFamily="18" charset="0"/>
                      </a:endParaRPr>
                    </a:p>
                  </a:txBody>
                  <a:tcPr marL="42868" marR="42868" marT="25721" marB="25721" anchor="ctr"/>
                </a:tc>
              </a:tr>
              <a:tr h="435538">
                <a:tc vMerge="1">
                  <a:txBody>
                    <a:bodyPr/>
                    <a:lstStyle/>
                    <a:p>
                      <a:endParaRPr lang="ru-RU"/>
                    </a:p>
                  </a:txBody>
                  <a:tcPr/>
                </a:tc>
                <a:tc>
                  <a:txBody>
                    <a:bodyPr/>
                    <a:lstStyle/>
                    <a:p>
                      <a:pPr algn="ctr">
                        <a:spcAft>
                          <a:spcPts val="0"/>
                        </a:spcAft>
                      </a:pPr>
                      <a:r>
                        <a:rPr lang="kk-KZ" sz="1300">
                          <a:effectLst/>
                          <a:latin typeface="Times New Roman" pitchFamily="18" charset="0"/>
                          <a:cs typeface="Times New Roman" pitchFamily="18" charset="0"/>
                        </a:rPr>
                        <a:t>Оқыту әдістемесі</a:t>
                      </a:r>
                      <a:endParaRPr lang="ru-RU" sz="1100">
                        <a:effectLst/>
                        <a:latin typeface="Times New Roman" pitchFamily="18" charset="0"/>
                        <a:ea typeface="Times New Roman"/>
                        <a:cs typeface="Times New Roman" pitchFamily="18" charset="0"/>
                      </a:endParaRPr>
                    </a:p>
                  </a:txBody>
                  <a:tcPr marL="42868" marR="42868" marT="25721" marB="25721"/>
                </a:tc>
                <a:tc>
                  <a:txBody>
                    <a:bodyPr/>
                    <a:lstStyle/>
                    <a:p>
                      <a:pPr algn="ctr">
                        <a:spcAft>
                          <a:spcPts val="0"/>
                        </a:spcAft>
                      </a:pPr>
                      <a:r>
                        <a:rPr lang="kk-KZ" sz="1300">
                          <a:effectLst/>
                          <a:latin typeface="Times New Roman" pitchFamily="18" charset="0"/>
                          <a:cs typeface="Times New Roman" pitchFamily="18" charset="0"/>
                        </a:rPr>
                        <a:t>20</a:t>
                      </a:r>
                      <a:endParaRPr lang="ru-RU" sz="1100">
                        <a:effectLst/>
                        <a:latin typeface="Times New Roman" pitchFamily="18" charset="0"/>
                        <a:ea typeface="Times New Roman"/>
                        <a:cs typeface="Times New Roman" pitchFamily="18" charset="0"/>
                      </a:endParaRPr>
                    </a:p>
                  </a:txBody>
                  <a:tcPr marL="42868" marR="42868" marT="25721" marB="25721" anchor="ctr"/>
                </a:tc>
                <a:tc vMerge="1">
                  <a:txBody>
                    <a:bodyPr/>
                    <a:lstStyle/>
                    <a:p>
                      <a:endParaRPr lang="ru-RU"/>
                    </a:p>
                  </a:txBody>
                  <a:tcPr/>
                </a:tc>
                <a:tc vMerge="1">
                  <a:txBody>
                    <a:bodyPr/>
                    <a:lstStyle/>
                    <a:p>
                      <a:endParaRPr lang="ru-RU"/>
                    </a:p>
                  </a:txBody>
                  <a:tcPr/>
                </a:tc>
              </a:tr>
              <a:tr h="243490">
                <a:tc rowSpan="2">
                  <a:txBody>
                    <a:bodyPr/>
                    <a:lstStyle/>
                    <a:p>
                      <a:pPr algn="ctr">
                        <a:spcAft>
                          <a:spcPts val="0"/>
                        </a:spcAft>
                      </a:pPr>
                      <a:r>
                        <a:rPr lang="kk-KZ" sz="1300">
                          <a:effectLst/>
                          <a:latin typeface="Times New Roman" pitchFamily="18" charset="0"/>
                          <a:cs typeface="Times New Roman" pitchFamily="18" charset="0"/>
                        </a:rPr>
                        <a:t>Педагог - зерттеуші</a:t>
                      </a:r>
                      <a:endParaRPr lang="ru-RU" sz="1100">
                        <a:effectLst/>
                        <a:latin typeface="Times New Roman" pitchFamily="18" charset="0"/>
                        <a:ea typeface="Times New Roman"/>
                        <a:cs typeface="Times New Roman" pitchFamily="18" charset="0"/>
                      </a:endParaRPr>
                    </a:p>
                  </a:txBody>
                  <a:tcPr marL="42868" marR="42868" marT="25721" marB="25721"/>
                </a:tc>
                <a:tc>
                  <a:txBody>
                    <a:bodyPr/>
                    <a:lstStyle/>
                    <a:p>
                      <a:pPr>
                        <a:spcAft>
                          <a:spcPts val="0"/>
                        </a:spcAft>
                      </a:pPr>
                      <a:r>
                        <a:rPr lang="kk-KZ" sz="1300">
                          <a:effectLst/>
                          <a:latin typeface="Times New Roman" pitchFamily="18" charset="0"/>
                          <a:cs typeface="Times New Roman" pitchFamily="18" charset="0"/>
                        </a:rPr>
                        <a:t>Пәндік білім</a:t>
                      </a:r>
                      <a:endParaRPr lang="ru-RU" sz="1100">
                        <a:effectLst/>
                        <a:latin typeface="Times New Roman" pitchFamily="18" charset="0"/>
                        <a:ea typeface="Times New Roman"/>
                        <a:cs typeface="Times New Roman" pitchFamily="18" charset="0"/>
                      </a:endParaRPr>
                    </a:p>
                  </a:txBody>
                  <a:tcPr marL="42868" marR="42868" marT="25721" marB="25721"/>
                </a:tc>
                <a:tc>
                  <a:txBody>
                    <a:bodyPr/>
                    <a:lstStyle/>
                    <a:p>
                      <a:pPr algn="ctr">
                        <a:spcAft>
                          <a:spcPts val="0"/>
                        </a:spcAft>
                      </a:pPr>
                      <a:r>
                        <a:rPr lang="kk-KZ" sz="1300">
                          <a:effectLst/>
                          <a:latin typeface="Times New Roman" pitchFamily="18" charset="0"/>
                          <a:cs typeface="Times New Roman" pitchFamily="18" charset="0"/>
                        </a:rPr>
                        <a:t>30</a:t>
                      </a:r>
                      <a:endParaRPr lang="ru-RU" sz="1100">
                        <a:effectLst/>
                        <a:latin typeface="Times New Roman" pitchFamily="18" charset="0"/>
                        <a:ea typeface="Times New Roman"/>
                        <a:cs typeface="Times New Roman" pitchFamily="18" charset="0"/>
                      </a:endParaRPr>
                    </a:p>
                  </a:txBody>
                  <a:tcPr marL="42868" marR="42868" marT="25721" marB="25721" anchor="ctr"/>
                </a:tc>
                <a:tc rowSpan="2">
                  <a:txBody>
                    <a:bodyPr/>
                    <a:lstStyle/>
                    <a:p>
                      <a:pPr algn="ctr">
                        <a:spcAft>
                          <a:spcPts val="0"/>
                        </a:spcAft>
                      </a:pPr>
                      <a:r>
                        <a:rPr lang="kk-KZ" sz="1300">
                          <a:effectLst/>
                          <a:latin typeface="Times New Roman" pitchFamily="18" charset="0"/>
                          <a:cs typeface="Times New Roman" pitchFamily="18" charset="0"/>
                        </a:rPr>
                        <a:t>8</a:t>
                      </a:r>
                      <a:r>
                        <a:rPr lang="ru-RU" sz="1300">
                          <a:effectLst/>
                          <a:latin typeface="Times New Roman" pitchFamily="18" charset="0"/>
                          <a:cs typeface="Times New Roman" pitchFamily="18" charset="0"/>
                        </a:rPr>
                        <a:t>0%</a:t>
                      </a:r>
                      <a:endParaRPr lang="ru-RU" sz="1100">
                        <a:effectLst/>
                        <a:latin typeface="Times New Roman" pitchFamily="18" charset="0"/>
                        <a:ea typeface="Times New Roman"/>
                        <a:cs typeface="Times New Roman" pitchFamily="18" charset="0"/>
                      </a:endParaRPr>
                    </a:p>
                  </a:txBody>
                  <a:tcPr marL="42868" marR="42868" marT="25721" marB="25721" anchor="ctr"/>
                </a:tc>
                <a:tc rowSpan="2">
                  <a:txBody>
                    <a:bodyPr/>
                    <a:lstStyle/>
                    <a:p>
                      <a:pPr algn="ctr">
                        <a:spcAft>
                          <a:spcPts val="0"/>
                        </a:spcAft>
                      </a:pPr>
                      <a:r>
                        <a:rPr lang="kk-KZ" sz="1300">
                          <a:effectLst/>
                          <a:latin typeface="Times New Roman" pitchFamily="18" charset="0"/>
                          <a:cs typeface="Times New Roman" pitchFamily="18" charset="0"/>
                        </a:rPr>
                        <a:t>40</a:t>
                      </a:r>
                      <a:endParaRPr lang="ru-RU" sz="1100">
                        <a:effectLst/>
                        <a:latin typeface="Times New Roman" pitchFamily="18" charset="0"/>
                        <a:ea typeface="Times New Roman"/>
                        <a:cs typeface="Times New Roman" pitchFamily="18" charset="0"/>
                      </a:endParaRPr>
                    </a:p>
                  </a:txBody>
                  <a:tcPr marL="42868" marR="42868" marT="25721" marB="25721" anchor="ctr"/>
                </a:tc>
              </a:tr>
              <a:tr h="435538">
                <a:tc vMerge="1">
                  <a:txBody>
                    <a:bodyPr/>
                    <a:lstStyle/>
                    <a:p>
                      <a:endParaRPr lang="ru-RU"/>
                    </a:p>
                  </a:txBody>
                  <a:tcPr/>
                </a:tc>
                <a:tc>
                  <a:txBody>
                    <a:bodyPr/>
                    <a:lstStyle/>
                    <a:p>
                      <a:pPr>
                        <a:spcAft>
                          <a:spcPts val="0"/>
                        </a:spcAft>
                      </a:pPr>
                      <a:r>
                        <a:rPr lang="kk-KZ" sz="1300">
                          <a:effectLst/>
                          <a:latin typeface="Times New Roman" pitchFamily="18" charset="0"/>
                          <a:cs typeface="Times New Roman" pitchFamily="18" charset="0"/>
                        </a:rPr>
                        <a:t>Оқыту әдістемесі</a:t>
                      </a:r>
                      <a:endParaRPr lang="ru-RU" sz="1100">
                        <a:effectLst/>
                        <a:latin typeface="Times New Roman" pitchFamily="18" charset="0"/>
                        <a:ea typeface="Times New Roman"/>
                        <a:cs typeface="Times New Roman" pitchFamily="18" charset="0"/>
                      </a:endParaRPr>
                    </a:p>
                  </a:txBody>
                  <a:tcPr marL="42868" marR="42868" marT="25721" marB="25721"/>
                </a:tc>
                <a:tc>
                  <a:txBody>
                    <a:bodyPr/>
                    <a:lstStyle/>
                    <a:p>
                      <a:pPr algn="ctr">
                        <a:spcAft>
                          <a:spcPts val="0"/>
                        </a:spcAft>
                      </a:pPr>
                      <a:r>
                        <a:rPr lang="kk-KZ" sz="1300">
                          <a:effectLst/>
                          <a:latin typeface="Times New Roman" pitchFamily="18" charset="0"/>
                          <a:cs typeface="Times New Roman" pitchFamily="18" charset="0"/>
                        </a:rPr>
                        <a:t>20</a:t>
                      </a:r>
                      <a:endParaRPr lang="ru-RU" sz="1100">
                        <a:effectLst/>
                        <a:latin typeface="Times New Roman" pitchFamily="18" charset="0"/>
                        <a:ea typeface="Times New Roman"/>
                        <a:cs typeface="Times New Roman" pitchFamily="18" charset="0"/>
                      </a:endParaRPr>
                    </a:p>
                  </a:txBody>
                  <a:tcPr marL="42868" marR="42868" marT="25721" marB="25721" anchor="ctr"/>
                </a:tc>
                <a:tc vMerge="1">
                  <a:txBody>
                    <a:bodyPr/>
                    <a:lstStyle/>
                    <a:p>
                      <a:endParaRPr lang="ru-RU"/>
                    </a:p>
                  </a:txBody>
                  <a:tcPr/>
                </a:tc>
                <a:tc vMerge="1">
                  <a:txBody>
                    <a:bodyPr/>
                    <a:lstStyle/>
                    <a:p>
                      <a:endParaRPr lang="ru-RU"/>
                    </a:p>
                  </a:txBody>
                  <a:tcPr/>
                </a:tc>
              </a:tr>
              <a:tr h="243490">
                <a:tc rowSpan="2">
                  <a:txBody>
                    <a:bodyPr/>
                    <a:lstStyle/>
                    <a:p>
                      <a:pPr algn="ctr">
                        <a:spcAft>
                          <a:spcPts val="0"/>
                        </a:spcAft>
                      </a:pPr>
                      <a:r>
                        <a:rPr lang="kk-KZ" sz="1300">
                          <a:effectLst/>
                          <a:latin typeface="Times New Roman" pitchFamily="18" charset="0"/>
                          <a:cs typeface="Times New Roman" pitchFamily="18" charset="0"/>
                        </a:rPr>
                        <a:t>Педагог - шебер</a:t>
                      </a:r>
                      <a:endParaRPr lang="ru-RU" sz="1100">
                        <a:effectLst/>
                        <a:latin typeface="Times New Roman" pitchFamily="18" charset="0"/>
                        <a:ea typeface="Times New Roman"/>
                        <a:cs typeface="Times New Roman" pitchFamily="18" charset="0"/>
                      </a:endParaRPr>
                    </a:p>
                  </a:txBody>
                  <a:tcPr marL="42868" marR="42868" marT="25721" marB="25721"/>
                </a:tc>
                <a:tc>
                  <a:txBody>
                    <a:bodyPr/>
                    <a:lstStyle/>
                    <a:p>
                      <a:pPr algn="ctr">
                        <a:spcAft>
                          <a:spcPts val="0"/>
                        </a:spcAft>
                      </a:pPr>
                      <a:r>
                        <a:rPr lang="kk-KZ" sz="1300">
                          <a:effectLst/>
                          <a:latin typeface="Times New Roman" pitchFamily="18" charset="0"/>
                          <a:cs typeface="Times New Roman" pitchFamily="18" charset="0"/>
                        </a:rPr>
                        <a:t>Пәндік білім</a:t>
                      </a:r>
                      <a:endParaRPr lang="ru-RU" sz="1100">
                        <a:effectLst/>
                        <a:latin typeface="Times New Roman" pitchFamily="18" charset="0"/>
                        <a:ea typeface="Times New Roman"/>
                        <a:cs typeface="Times New Roman" pitchFamily="18" charset="0"/>
                      </a:endParaRPr>
                    </a:p>
                  </a:txBody>
                  <a:tcPr marL="42868" marR="42868" marT="25721" marB="25721"/>
                </a:tc>
                <a:tc>
                  <a:txBody>
                    <a:bodyPr/>
                    <a:lstStyle/>
                    <a:p>
                      <a:pPr algn="ctr">
                        <a:spcAft>
                          <a:spcPts val="0"/>
                        </a:spcAft>
                      </a:pPr>
                      <a:r>
                        <a:rPr lang="kk-KZ" sz="1300">
                          <a:effectLst/>
                          <a:latin typeface="Times New Roman" pitchFamily="18" charset="0"/>
                          <a:cs typeface="Times New Roman" pitchFamily="18" charset="0"/>
                        </a:rPr>
                        <a:t>30</a:t>
                      </a:r>
                      <a:endParaRPr lang="ru-RU" sz="1100">
                        <a:effectLst/>
                        <a:latin typeface="Times New Roman" pitchFamily="18" charset="0"/>
                        <a:ea typeface="Times New Roman"/>
                        <a:cs typeface="Times New Roman" pitchFamily="18" charset="0"/>
                      </a:endParaRPr>
                    </a:p>
                  </a:txBody>
                  <a:tcPr marL="42868" marR="42868" marT="25721" marB="25721" anchor="ctr"/>
                </a:tc>
                <a:tc rowSpan="2">
                  <a:txBody>
                    <a:bodyPr/>
                    <a:lstStyle/>
                    <a:p>
                      <a:pPr algn="ctr">
                        <a:spcAft>
                          <a:spcPts val="0"/>
                        </a:spcAft>
                      </a:pPr>
                      <a:r>
                        <a:rPr lang="kk-KZ" sz="1300">
                          <a:effectLst/>
                          <a:latin typeface="Times New Roman" pitchFamily="18" charset="0"/>
                          <a:cs typeface="Times New Roman" pitchFamily="18" charset="0"/>
                        </a:rPr>
                        <a:t>9</a:t>
                      </a:r>
                      <a:r>
                        <a:rPr lang="ru-RU" sz="1300">
                          <a:effectLst/>
                          <a:latin typeface="Times New Roman" pitchFamily="18" charset="0"/>
                          <a:cs typeface="Times New Roman" pitchFamily="18" charset="0"/>
                        </a:rPr>
                        <a:t>0%</a:t>
                      </a:r>
                      <a:endParaRPr lang="ru-RU" sz="1100">
                        <a:effectLst/>
                        <a:latin typeface="Times New Roman" pitchFamily="18" charset="0"/>
                        <a:ea typeface="Times New Roman"/>
                        <a:cs typeface="Times New Roman" pitchFamily="18" charset="0"/>
                      </a:endParaRPr>
                    </a:p>
                  </a:txBody>
                  <a:tcPr marL="42868" marR="42868" marT="25721" marB="25721" anchor="ctr"/>
                </a:tc>
                <a:tc rowSpan="2">
                  <a:txBody>
                    <a:bodyPr/>
                    <a:lstStyle/>
                    <a:p>
                      <a:pPr algn="ctr">
                        <a:spcAft>
                          <a:spcPts val="0"/>
                        </a:spcAft>
                      </a:pPr>
                      <a:r>
                        <a:rPr lang="kk-KZ" sz="1300">
                          <a:effectLst/>
                          <a:latin typeface="Times New Roman" pitchFamily="18" charset="0"/>
                          <a:cs typeface="Times New Roman" pitchFamily="18" charset="0"/>
                        </a:rPr>
                        <a:t>45</a:t>
                      </a:r>
                      <a:endParaRPr lang="ru-RU" sz="1100">
                        <a:effectLst/>
                        <a:latin typeface="Times New Roman" pitchFamily="18" charset="0"/>
                        <a:ea typeface="Times New Roman"/>
                        <a:cs typeface="Times New Roman" pitchFamily="18" charset="0"/>
                      </a:endParaRPr>
                    </a:p>
                  </a:txBody>
                  <a:tcPr marL="42868" marR="42868" marT="25721" marB="25721" anchor="ctr"/>
                </a:tc>
              </a:tr>
              <a:tr h="435538">
                <a:tc vMerge="1">
                  <a:txBody>
                    <a:bodyPr/>
                    <a:lstStyle/>
                    <a:p>
                      <a:endParaRPr lang="ru-RU"/>
                    </a:p>
                  </a:txBody>
                  <a:tcPr/>
                </a:tc>
                <a:tc>
                  <a:txBody>
                    <a:bodyPr/>
                    <a:lstStyle/>
                    <a:p>
                      <a:pPr>
                        <a:spcAft>
                          <a:spcPts val="0"/>
                        </a:spcAft>
                      </a:pPr>
                      <a:r>
                        <a:rPr lang="kk-KZ" sz="1300">
                          <a:effectLst/>
                          <a:latin typeface="Times New Roman" pitchFamily="18" charset="0"/>
                          <a:cs typeface="Times New Roman" pitchFamily="18" charset="0"/>
                        </a:rPr>
                        <a:t>Оқыту әдістемесі</a:t>
                      </a:r>
                      <a:endParaRPr lang="ru-RU" sz="1100">
                        <a:effectLst/>
                        <a:latin typeface="Times New Roman" pitchFamily="18" charset="0"/>
                        <a:ea typeface="Times New Roman"/>
                        <a:cs typeface="Times New Roman" pitchFamily="18" charset="0"/>
                      </a:endParaRPr>
                    </a:p>
                  </a:txBody>
                  <a:tcPr marL="42868" marR="42868" marT="25721" marB="25721"/>
                </a:tc>
                <a:tc>
                  <a:txBody>
                    <a:bodyPr/>
                    <a:lstStyle/>
                    <a:p>
                      <a:pPr indent="6350" algn="ctr">
                        <a:spcAft>
                          <a:spcPts val="0"/>
                        </a:spcAft>
                      </a:pPr>
                      <a:r>
                        <a:rPr lang="kk-KZ" sz="1300" dirty="0">
                          <a:effectLst/>
                          <a:latin typeface="Times New Roman" pitchFamily="18" charset="0"/>
                          <a:cs typeface="Times New Roman" pitchFamily="18" charset="0"/>
                        </a:rPr>
                        <a:t>20</a:t>
                      </a:r>
                      <a:endParaRPr lang="ru-RU" sz="1100" dirty="0">
                        <a:effectLst/>
                        <a:latin typeface="Times New Roman" pitchFamily="18" charset="0"/>
                        <a:ea typeface="Times New Roman"/>
                        <a:cs typeface="Times New Roman" pitchFamily="18" charset="0"/>
                      </a:endParaRPr>
                    </a:p>
                  </a:txBody>
                  <a:tcPr marL="42868" marR="42868" marT="25721" marB="25721" anchor="ctr"/>
                </a:tc>
                <a:tc vMerge="1">
                  <a:txBody>
                    <a:bodyPr/>
                    <a:lstStyle/>
                    <a:p>
                      <a:endParaRPr lang="ru-RU"/>
                    </a:p>
                  </a:txBody>
                  <a:tcPr/>
                </a:tc>
                <a:tc vMerge="1">
                  <a:txBody>
                    <a:bodyPr/>
                    <a:lstStyle/>
                    <a:p>
                      <a:endParaRPr lang="ru-RU"/>
                    </a:p>
                  </a:txBody>
                  <a:tcPr/>
                </a:tc>
              </a:tr>
            </a:tbl>
          </a:graphicData>
        </a:graphic>
      </p:graphicFrame>
    </p:spTree>
    <p:extLst>
      <p:ext uri="{BB962C8B-B14F-4D97-AF65-F5344CB8AC3E}">
        <p14:creationId xmlns:p14="http://schemas.microsoft.com/office/powerpoint/2010/main" val="4140119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15616DE2-0404-417A-8D8A-F4CCB595ED6A}"/>
              </a:ext>
            </a:extLst>
          </p:cNvPr>
          <p:cNvSpPr/>
          <p:nvPr/>
        </p:nvSpPr>
        <p:spPr>
          <a:xfrm>
            <a:off x="-19619" y="449517"/>
            <a:ext cx="9144000" cy="4320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x-none" dirty="0">
              <a:solidFill>
                <a:prstClr val="white"/>
              </a:solidFill>
            </a:endParaRPr>
          </a:p>
        </p:txBody>
      </p:sp>
      <p:sp>
        <p:nvSpPr>
          <p:cNvPr id="6" name="Прямоугольник 5">
            <a:extLst>
              <a:ext uri="{FF2B5EF4-FFF2-40B4-BE49-F238E27FC236}">
                <a16:creationId xmlns:a16="http://schemas.microsoft.com/office/drawing/2014/main" xmlns="" id="{9796F766-4809-46BB-93FD-577BAF09EA8C}"/>
              </a:ext>
            </a:extLst>
          </p:cNvPr>
          <p:cNvSpPr/>
          <p:nvPr/>
        </p:nvSpPr>
        <p:spPr>
          <a:xfrm>
            <a:off x="539552" y="250042"/>
            <a:ext cx="8205818" cy="1077218"/>
          </a:xfrm>
          <a:prstGeom prst="rect">
            <a:avLst/>
          </a:prstGeom>
          <a:solidFill>
            <a:srgbClr val="5DAE14"/>
          </a:solidFill>
          <a:ln>
            <a:solidFill>
              <a:schemeClr val="accent1"/>
            </a:solidFill>
          </a:ln>
        </p:spPr>
        <p:txBody>
          <a:bodyPr wrap="square">
            <a:spAutoFit/>
          </a:bodyPr>
          <a:lstStyle/>
          <a:p>
            <a:pPr algn="ctr"/>
            <a:endParaRPr lang="kk-KZ" sz="1600" b="1" dirty="0" smtClean="0"/>
          </a:p>
          <a:p>
            <a:pPr algn="ctr"/>
            <a:r>
              <a:rPr lang="kk-KZ" sz="1600" b="1" dirty="0" smtClean="0"/>
              <a:t>Техникалық </a:t>
            </a:r>
            <a:r>
              <a:rPr lang="kk-KZ" sz="1600" b="1" dirty="0"/>
              <a:t>және кәсіптік, орта білімнен кейінгі білім беру ұйымдарының өзге де лауазымдарының педагогтері </a:t>
            </a:r>
            <a:r>
              <a:rPr lang="kk-KZ" sz="1600" b="1" dirty="0" smtClean="0"/>
              <a:t>үшін</a:t>
            </a:r>
          </a:p>
          <a:p>
            <a:pPr algn="ctr"/>
            <a:endParaRPr lang="ru-RU" sz="1600" b="1" dirty="0"/>
          </a:p>
        </p:txBody>
      </p:sp>
      <p:graphicFrame>
        <p:nvGraphicFramePr>
          <p:cNvPr id="3" name="Таблица 2"/>
          <p:cNvGraphicFramePr>
            <a:graphicFrameLocks noGrp="1"/>
          </p:cNvGraphicFramePr>
          <p:nvPr>
            <p:extLst>
              <p:ext uri="{D42A27DB-BD31-4B8C-83A1-F6EECF244321}">
                <p14:modId xmlns:p14="http://schemas.microsoft.com/office/powerpoint/2010/main" val="1844525580"/>
              </p:ext>
            </p:extLst>
          </p:nvPr>
        </p:nvGraphicFramePr>
        <p:xfrm>
          <a:off x="553119" y="1556792"/>
          <a:ext cx="8051329" cy="4536505"/>
        </p:xfrm>
        <a:graphic>
          <a:graphicData uri="http://schemas.openxmlformats.org/drawingml/2006/table">
            <a:tbl>
              <a:tblPr bandRow="1">
                <a:tableStyleId>{5DA37D80-6434-44D0-A028-1B22A696006F}</a:tableStyleId>
              </a:tblPr>
              <a:tblGrid>
                <a:gridCol w="1711642"/>
                <a:gridCol w="1711642"/>
                <a:gridCol w="1106813"/>
                <a:gridCol w="1585126"/>
                <a:gridCol w="1936106"/>
              </a:tblGrid>
              <a:tr h="571355">
                <a:tc>
                  <a:txBody>
                    <a:bodyPr/>
                    <a:lstStyle/>
                    <a:p>
                      <a:pPr algn="ctr">
                        <a:spcAft>
                          <a:spcPts val="0"/>
                        </a:spcAft>
                      </a:pPr>
                      <a:r>
                        <a:rPr lang="kk-KZ" sz="1200" dirty="0">
                          <a:effectLst/>
                          <a:latin typeface="Times New Roman" pitchFamily="18" charset="0"/>
                          <a:cs typeface="Times New Roman" pitchFamily="18" charset="0"/>
                        </a:rPr>
                        <a:t>Санаттар</a:t>
                      </a:r>
                      <a:endParaRPr lang="ru-RU" sz="1200" dirty="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Блок</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Пән бойынша балдар</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Біліктілік тестінен өту үшін (%)</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Біліктілік тестінен өту үшін (балдар)</a:t>
                      </a:r>
                      <a:endParaRPr lang="ru-RU" sz="1200">
                        <a:effectLst/>
                        <a:latin typeface="Times New Roman" pitchFamily="18" charset="0"/>
                        <a:ea typeface="Times New Roman"/>
                        <a:cs typeface="Times New Roman" pitchFamily="18" charset="0"/>
                      </a:endParaRPr>
                    </a:p>
                  </a:txBody>
                  <a:tcPr marL="34607" marR="34607" marT="20764" marB="20764"/>
                </a:tc>
              </a:tr>
              <a:tr h="396515">
                <a:tc rowSpan="2">
                  <a:txBody>
                    <a:bodyPr/>
                    <a:lstStyle/>
                    <a:p>
                      <a:pPr>
                        <a:spcAft>
                          <a:spcPts val="0"/>
                        </a:spcAft>
                      </a:pPr>
                      <a:r>
                        <a:rPr lang="kk-KZ" sz="1200">
                          <a:effectLst/>
                          <a:latin typeface="Times New Roman" pitchFamily="18" charset="0"/>
                          <a:cs typeface="Times New Roman" pitchFamily="18" charset="0"/>
                        </a:rPr>
                        <a:t>Педагог</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«Педагогика негіздері»</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30</a:t>
                      </a:r>
                      <a:endParaRPr lang="ru-RU" sz="1200">
                        <a:effectLst/>
                        <a:latin typeface="Times New Roman" pitchFamily="18" charset="0"/>
                        <a:ea typeface="Times New Roman"/>
                        <a:cs typeface="Times New Roman" pitchFamily="18" charset="0"/>
                      </a:endParaRPr>
                    </a:p>
                  </a:txBody>
                  <a:tcPr marL="34607" marR="34607" marT="20764" marB="20764"/>
                </a:tc>
                <a:tc rowSpan="2">
                  <a:txBody>
                    <a:bodyPr/>
                    <a:lstStyle/>
                    <a:p>
                      <a:pPr algn="ctr">
                        <a:spcAft>
                          <a:spcPts val="0"/>
                        </a:spcAft>
                      </a:pPr>
                      <a:r>
                        <a:rPr lang="ru-RU" sz="1200">
                          <a:effectLst/>
                          <a:latin typeface="Times New Roman" pitchFamily="18" charset="0"/>
                          <a:cs typeface="Times New Roman" pitchFamily="18" charset="0"/>
                        </a:rPr>
                        <a:t>50%</a:t>
                      </a:r>
                      <a:endParaRPr lang="ru-RU" sz="1200">
                        <a:effectLst/>
                        <a:latin typeface="Times New Roman" pitchFamily="18" charset="0"/>
                        <a:ea typeface="Times New Roman"/>
                        <a:cs typeface="Times New Roman" pitchFamily="18" charset="0"/>
                      </a:endParaRPr>
                    </a:p>
                  </a:txBody>
                  <a:tcPr marL="34607" marR="34607" marT="20764" marB="20764"/>
                </a:tc>
                <a:tc rowSpan="2">
                  <a:txBody>
                    <a:bodyPr/>
                    <a:lstStyle/>
                    <a:p>
                      <a:pPr algn="ctr">
                        <a:spcAft>
                          <a:spcPts val="0"/>
                        </a:spcAft>
                      </a:pPr>
                      <a:r>
                        <a:rPr lang="ru-RU" sz="1200">
                          <a:effectLst/>
                          <a:latin typeface="Times New Roman" pitchFamily="18" charset="0"/>
                          <a:cs typeface="Times New Roman" pitchFamily="18" charset="0"/>
                        </a:rPr>
                        <a:t>25</a:t>
                      </a:r>
                      <a:endParaRPr lang="ru-RU" sz="1200">
                        <a:effectLst/>
                        <a:latin typeface="Times New Roman" pitchFamily="18" charset="0"/>
                        <a:ea typeface="Times New Roman"/>
                        <a:cs typeface="Times New Roman" pitchFamily="18" charset="0"/>
                      </a:endParaRPr>
                    </a:p>
                  </a:txBody>
                  <a:tcPr marL="34607" marR="34607" marT="20764" marB="20764"/>
                </a:tc>
              </a:tr>
              <a:tr h="396515">
                <a:tc v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«Психология негіздері»</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20</a:t>
                      </a:r>
                      <a:endParaRPr lang="ru-RU" sz="1200">
                        <a:effectLst/>
                        <a:latin typeface="Times New Roman" pitchFamily="18" charset="0"/>
                        <a:ea typeface="Times New Roman"/>
                        <a:cs typeface="Times New Roman" pitchFamily="18" charset="0"/>
                      </a:endParaRPr>
                    </a:p>
                  </a:txBody>
                  <a:tcPr marL="34607" marR="34607" marT="20764" marB="20764"/>
                </a:tc>
                <a:tc vMerge="1">
                  <a:txBody>
                    <a:bodyPr/>
                    <a:lstStyle/>
                    <a:p>
                      <a:endParaRPr lang="ru-RU"/>
                    </a:p>
                  </a:txBody>
                  <a:tcPr/>
                </a:tc>
                <a:tc vMerge="1">
                  <a:txBody>
                    <a:bodyPr/>
                    <a:lstStyle/>
                    <a:p>
                      <a:endParaRPr lang="ru-RU"/>
                    </a:p>
                  </a:txBody>
                  <a:tcPr/>
                </a:tc>
              </a:tr>
              <a:tr h="396515">
                <a:tc rowSpan="2">
                  <a:txBody>
                    <a:bodyPr/>
                    <a:lstStyle/>
                    <a:p>
                      <a:pPr>
                        <a:spcAft>
                          <a:spcPts val="0"/>
                        </a:spcAft>
                      </a:pPr>
                      <a:r>
                        <a:rPr lang="kk-KZ" sz="1200">
                          <a:effectLst/>
                          <a:latin typeface="Times New Roman" pitchFamily="18" charset="0"/>
                          <a:cs typeface="Times New Roman" pitchFamily="18" charset="0"/>
                        </a:rPr>
                        <a:t>Педагог - модератор</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«Педагогика негіздері»</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30</a:t>
                      </a:r>
                      <a:endParaRPr lang="ru-RU" sz="1200">
                        <a:effectLst/>
                        <a:latin typeface="Times New Roman" pitchFamily="18" charset="0"/>
                        <a:ea typeface="Times New Roman"/>
                        <a:cs typeface="Times New Roman" pitchFamily="18" charset="0"/>
                      </a:endParaRPr>
                    </a:p>
                  </a:txBody>
                  <a:tcPr marL="34607" marR="34607" marT="20764" marB="20764"/>
                </a:tc>
                <a:tc rowSpan="2">
                  <a:txBody>
                    <a:bodyPr/>
                    <a:lstStyle/>
                    <a:p>
                      <a:pPr algn="ctr">
                        <a:spcAft>
                          <a:spcPts val="0"/>
                        </a:spcAft>
                      </a:pPr>
                      <a:r>
                        <a:rPr lang="kk-KZ" sz="1200">
                          <a:effectLst/>
                          <a:latin typeface="Times New Roman" pitchFamily="18" charset="0"/>
                          <a:cs typeface="Times New Roman" pitchFamily="18" charset="0"/>
                        </a:rPr>
                        <a:t>60%</a:t>
                      </a:r>
                      <a:endParaRPr lang="ru-RU" sz="1200">
                        <a:effectLst/>
                        <a:latin typeface="Times New Roman" pitchFamily="18" charset="0"/>
                        <a:ea typeface="Times New Roman"/>
                        <a:cs typeface="Times New Roman" pitchFamily="18" charset="0"/>
                      </a:endParaRPr>
                    </a:p>
                  </a:txBody>
                  <a:tcPr marL="34607" marR="34607" marT="20764" marB="20764"/>
                </a:tc>
                <a:tc rowSpan="2">
                  <a:txBody>
                    <a:bodyPr/>
                    <a:lstStyle/>
                    <a:p>
                      <a:pPr algn="ctr">
                        <a:spcAft>
                          <a:spcPts val="0"/>
                        </a:spcAft>
                      </a:pPr>
                      <a:r>
                        <a:rPr lang="kk-KZ" sz="1200">
                          <a:effectLst/>
                          <a:latin typeface="Times New Roman" pitchFamily="18" charset="0"/>
                          <a:cs typeface="Times New Roman" pitchFamily="18" charset="0"/>
                        </a:rPr>
                        <a:t>30</a:t>
                      </a:r>
                      <a:endParaRPr lang="ru-RU" sz="1200">
                        <a:effectLst/>
                        <a:latin typeface="Times New Roman" pitchFamily="18" charset="0"/>
                        <a:ea typeface="Times New Roman"/>
                        <a:cs typeface="Times New Roman" pitchFamily="18" charset="0"/>
                      </a:endParaRPr>
                    </a:p>
                  </a:txBody>
                  <a:tcPr marL="34607" marR="34607" marT="20764" marB="20764"/>
                </a:tc>
              </a:tr>
              <a:tr h="396515">
                <a:tc v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«Психология негіздері»</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20</a:t>
                      </a:r>
                      <a:endParaRPr lang="ru-RU" sz="1200">
                        <a:effectLst/>
                        <a:latin typeface="Times New Roman" pitchFamily="18" charset="0"/>
                        <a:ea typeface="Times New Roman"/>
                        <a:cs typeface="Times New Roman" pitchFamily="18" charset="0"/>
                      </a:endParaRPr>
                    </a:p>
                  </a:txBody>
                  <a:tcPr marL="34607" marR="34607" marT="20764" marB="20764"/>
                </a:tc>
                <a:tc vMerge="1">
                  <a:txBody>
                    <a:bodyPr/>
                    <a:lstStyle/>
                    <a:p>
                      <a:endParaRPr lang="ru-RU"/>
                    </a:p>
                  </a:txBody>
                  <a:tcPr/>
                </a:tc>
                <a:tc vMerge="1">
                  <a:txBody>
                    <a:bodyPr/>
                    <a:lstStyle/>
                    <a:p>
                      <a:endParaRPr lang="ru-RU"/>
                    </a:p>
                  </a:txBody>
                  <a:tcPr/>
                </a:tc>
              </a:tr>
              <a:tr h="396515">
                <a:tc rowSpan="2">
                  <a:txBody>
                    <a:bodyPr/>
                    <a:lstStyle/>
                    <a:p>
                      <a:pPr>
                        <a:spcAft>
                          <a:spcPts val="0"/>
                        </a:spcAft>
                      </a:pPr>
                      <a:r>
                        <a:rPr lang="kk-KZ" sz="1200" dirty="0">
                          <a:effectLst/>
                          <a:latin typeface="Times New Roman" pitchFamily="18" charset="0"/>
                          <a:cs typeface="Times New Roman" pitchFamily="18" charset="0"/>
                        </a:rPr>
                        <a:t>Педагог - сарапшы</a:t>
                      </a:r>
                      <a:endParaRPr lang="ru-RU" sz="1200" dirty="0">
                        <a:effectLst/>
                        <a:latin typeface="Times New Roman" pitchFamily="18" charset="0"/>
                        <a:ea typeface="Times New Roman"/>
                        <a:cs typeface="Times New Roman" pitchFamily="18" charset="0"/>
                      </a:endParaRPr>
                    </a:p>
                  </a:txBody>
                  <a:tcPr marL="34607" marR="34607" marT="20764" marB="20764" anchor="ctr"/>
                </a:tc>
                <a:tc>
                  <a:txBody>
                    <a:bodyPr/>
                    <a:lstStyle/>
                    <a:p>
                      <a:pPr algn="ctr">
                        <a:spcAft>
                          <a:spcPts val="0"/>
                        </a:spcAft>
                      </a:pPr>
                      <a:r>
                        <a:rPr lang="kk-KZ" sz="1200">
                          <a:effectLst/>
                          <a:latin typeface="Times New Roman" pitchFamily="18" charset="0"/>
                          <a:cs typeface="Times New Roman" pitchFamily="18" charset="0"/>
                        </a:rPr>
                        <a:t>«Педагогика негіздері»</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30</a:t>
                      </a:r>
                      <a:endParaRPr lang="ru-RU" sz="1200">
                        <a:effectLst/>
                        <a:latin typeface="Times New Roman" pitchFamily="18" charset="0"/>
                        <a:ea typeface="Times New Roman"/>
                        <a:cs typeface="Times New Roman" pitchFamily="18" charset="0"/>
                      </a:endParaRPr>
                    </a:p>
                  </a:txBody>
                  <a:tcPr marL="34607" marR="34607" marT="20764" marB="20764"/>
                </a:tc>
                <a:tc rowSpan="2">
                  <a:txBody>
                    <a:bodyPr/>
                    <a:lstStyle/>
                    <a:p>
                      <a:pPr algn="ctr">
                        <a:spcAft>
                          <a:spcPts val="0"/>
                        </a:spcAft>
                      </a:pPr>
                      <a:r>
                        <a:rPr lang="kk-KZ" sz="1200">
                          <a:effectLst/>
                          <a:latin typeface="Times New Roman" pitchFamily="18" charset="0"/>
                          <a:cs typeface="Times New Roman" pitchFamily="18" charset="0"/>
                        </a:rPr>
                        <a:t>70%</a:t>
                      </a:r>
                      <a:endParaRPr lang="ru-RU" sz="1200">
                        <a:effectLst/>
                        <a:latin typeface="Times New Roman" pitchFamily="18" charset="0"/>
                        <a:ea typeface="Times New Roman"/>
                        <a:cs typeface="Times New Roman" pitchFamily="18" charset="0"/>
                      </a:endParaRPr>
                    </a:p>
                  </a:txBody>
                  <a:tcPr marL="34607" marR="34607" marT="20764" marB="20764"/>
                </a:tc>
                <a:tc rowSpan="2">
                  <a:txBody>
                    <a:bodyPr/>
                    <a:lstStyle/>
                    <a:p>
                      <a:pPr algn="ctr">
                        <a:spcAft>
                          <a:spcPts val="0"/>
                        </a:spcAft>
                      </a:pPr>
                      <a:r>
                        <a:rPr lang="kk-KZ" sz="1200">
                          <a:effectLst/>
                          <a:latin typeface="Times New Roman" pitchFamily="18" charset="0"/>
                          <a:cs typeface="Times New Roman" pitchFamily="18" charset="0"/>
                        </a:rPr>
                        <a:t>35</a:t>
                      </a:r>
                      <a:endParaRPr lang="ru-RU" sz="1200">
                        <a:effectLst/>
                        <a:latin typeface="Times New Roman" pitchFamily="18" charset="0"/>
                        <a:ea typeface="Times New Roman"/>
                        <a:cs typeface="Times New Roman" pitchFamily="18" charset="0"/>
                      </a:endParaRPr>
                    </a:p>
                  </a:txBody>
                  <a:tcPr marL="34607" marR="34607" marT="20764" marB="20764"/>
                </a:tc>
              </a:tr>
              <a:tr h="396515">
                <a:tc v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«Психология негіздері»</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20</a:t>
                      </a:r>
                      <a:endParaRPr lang="ru-RU" sz="1200">
                        <a:effectLst/>
                        <a:latin typeface="Times New Roman" pitchFamily="18" charset="0"/>
                        <a:ea typeface="Times New Roman"/>
                        <a:cs typeface="Times New Roman" pitchFamily="18" charset="0"/>
                      </a:endParaRPr>
                    </a:p>
                  </a:txBody>
                  <a:tcPr marL="34607" marR="34607" marT="20764" marB="20764"/>
                </a:tc>
                <a:tc vMerge="1">
                  <a:txBody>
                    <a:bodyPr/>
                    <a:lstStyle/>
                    <a:p>
                      <a:endParaRPr lang="ru-RU"/>
                    </a:p>
                  </a:txBody>
                  <a:tcPr/>
                </a:tc>
                <a:tc vMerge="1">
                  <a:txBody>
                    <a:bodyPr/>
                    <a:lstStyle/>
                    <a:p>
                      <a:endParaRPr lang="ru-RU"/>
                    </a:p>
                  </a:txBody>
                  <a:tcPr/>
                </a:tc>
              </a:tr>
              <a:tr h="396515">
                <a:tc rowSpan="2">
                  <a:txBody>
                    <a:bodyPr/>
                    <a:lstStyle/>
                    <a:p>
                      <a:pPr>
                        <a:spcAft>
                          <a:spcPts val="0"/>
                        </a:spcAft>
                      </a:pPr>
                      <a:r>
                        <a:rPr lang="kk-KZ" sz="1200">
                          <a:effectLst/>
                          <a:latin typeface="Times New Roman" pitchFamily="18" charset="0"/>
                          <a:cs typeface="Times New Roman" pitchFamily="18" charset="0"/>
                        </a:rPr>
                        <a:t>Педагог - зерттеуші</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«Педагогика негіздері»</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30</a:t>
                      </a:r>
                      <a:endParaRPr lang="ru-RU" sz="1200">
                        <a:effectLst/>
                        <a:latin typeface="Times New Roman" pitchFamily="18" charset="0"/>
                        <a:ea typeface="Times New Roman"/>
                        <a:cs typeface="Times New Roman" pitchFamily="18" charset="0"/>
                      </a:endParaRPr>
                    </a:p>
                  </a:txBody>
                  <a:tcPr marL="34607" marR="34607" marT="20764" marB="20764"/>
                </a:tc>
                <a:tc rowSpan="2">
                  <a:txBody>
                    <a:bodyPr/>
                    <a:lstStyle/>
                    <a:p>
                      <a:pPr algn="ctr">
                        <a:spcAft>
                          <a:spcPts val="0"/>
                        </a:spcAft>
                      </a:pPr>
                      <a:r>
                        <a:rPr lang="kk-KZ" sz="1200">
                          <a:effectLst/>
                          <a:latin typeface="Times New Roman" pitchFamily="18" charset="0"/>
                          <a:cs typeface="Times New Roman" pitchFamily="18" charset="0"/>
                        </a:rPr>
                        <a:t>80%</a:t>
                      </a:r>
                      <a:endParaRPr lang="ru-RU" sz="1200">
                        <a:effectLst/>
                        <a:latin typeface="Times New Roman" pitchFamily="18" charset="0"/>
                        <a:ea typeface="Times New Roman"/>
                        <a:cs typeface="Times New Roman" pitchFamily="18" charset="0"/>
                      </a:endParaRPr>
                    </a:p>
                  </a:txBody>
                  <a:tcPr marL="34607" marR="34607" marT="20764" marB="20764"/>
                </a:tc>
                <a:tc rowSpan="2">
                  <a:txBody>
                    <a:bodyPr/>
                    <a:lstStyle/>
                    <a:p>
                      <a:pPr algn="ctr">
                        <a:spcAft>
                          <a:spcPts val="0"/>
                        </a:spcAft>
                      </a:pPr>
                      <a:r>
                        <a:rPr lang="kk-KZ" sz="1200">
                          <a:effectLst/>
                          <a:latin typeface="Times New Roman" pitchFamily="18" charset="0"/>
                          <a:cs typeface="Times New Roman" pitchFamily="18" charset="0"/>
                        </a:rPr>
                        <a:t>40</a:t>
                      </a:r>
                      <a:endParaRPr lang="ru-RU" sz="1200">
                        <a:effectLst/>
                        <a:latin typeface="Times New Roman" pitchFamily="18" charset="0"/>
                        <a:ea typeface="Times New Roman"/>
                        <a:cs typeface="Times New Roman" pitchFamily="18" charset="0"/>
                      </a:endParaRPr>
                    </a:p>
                  </a:txBody>
                  <a:tcPr marL="34607" marR="34607" marT="20764" marB="20764"/>
                </a:tc>
              </a:tr>
              <a:tr h="396515">
                <a:tc v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«Психология негіздері»</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20</a:t>
                      </a:r>
                      <a:endParaRPr lang="ru-RU" sz="1200">
                        <a:effectLst/>
                        <a:latin typeface="Times New Roman" pitchFamily="18" charset="0"/>
                        <a:ea typeface="Times New Roman"/>
                        <a:cs typeface="Times New Roman" pitchFamily="18" charset="0"/>
                      </a:endParaRPr>
                    </a:p>
                  </a:txBody>
                  <a:tcPr marL="34607" marR="34607" marT="20764" marB="20764"/>
                </a:tc>
                <a:tc vMerge="1">
                  <a:txBody>
                    <a:bodyPr/>
                    <a:lstStyle/>
                    <a:p>
                      <a:endParaRPr lang="ru-RU"/>
                    </a:p>
                  </a:txBody>
                  <a:tcPr/>
                </a:tc>
                <a:tc vMerge="1">
                  <a:txBody>
                    <a:bodyPr/>
                    <a:lstStyle/>
                    <a:p>
                      <a:endParaRPr lang="ru-RU"/>
                    </a:p>
                  </a:txBody>
                  <a:tcPr/>
                </a:tc>
              </a:tr>
              <a:tr h="396515">
                <a:tc rowSpan="2">
                  <a:txBody>
                    <a:bodyPr/>
                    <a:lstStyle/>
                    <a:p>
                      <a:pPr>
                        <a:spcAft>
                          <a:spcPts val="0"/>
                        </a:spcAft>
                      </a:pPr>
                      <a:r>
                        <a:rPr lang="kk-KZ" sz="1200">
                          <a:effectLst/>
                          <a:latin typeface="Times New Roman" pitchFamily="18" charset="0"/>
                          <a:cs typeface="Times New Roman" pitchFamily="18" charset="0"/>
                        </a:rPr>
                        <a:t>Педагог - шебер</a:t>
                      </a:r>
                      <a:endParaRPr lang="ru-RU" sz="1200">
                        <a:effectLst/>
                        <a:latin typeface="Times New Roman" pitchFamily="18" charset="0"/>
                        <a:ea typeface="Times New Roman"/>
                        <a:cs typeface="Times New Roman" pitchFamily="18" charset="0"/>
                      </a:endParaRPr>
                    </a:p>
                  </a:txBody>
                  <a:tcPr marL="34607" marR="34607" marT="20764" marB="20764" anchor="ctr"/>
                </a:tc>
                <a:tc>
                  <a:txBody>
                    <a:bodyPr/>
                    <a:lstStyle/>
                    <a:p>
                      <a:pPr algn="ctr">
                        <a:spcAft>
                          <a:spcPts val="0"/>
                        </a:spcAft>
                      </a:pPr>
                      <a:r>
                        <a:rPr lang="kk-KZ" sz="1200">
                          <a:effectLst/>
                          <a:latin typeface="Times New Roman" pitchFamily="18" charset="0"/>
                          <a:cs typeface="Times New Roman" pitchFamily="18" charset="0"/>
                        </a:rPr>
                        <a:t>«Педагогика негіздері»</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a:effectLst/>
                          <a:latin typeface="Times New Roman" pitchFamily="18" charset="0"/>
                          <a:cs typeface="Times New Roman" pitchFamily="18" charset="0"/>
                        </a:rPr>
                        <a:t>30</a:t>
                      </a:r>
                      <a:endParaRPr lang="ru-RU" sz="1200">
                        <a:effectLst/>
                        <a:latin typeface="Times New Roman" pitchFamily="18" charset="0"/>
                        <a:ea typeface="Times New Roman"/>
                        <a:cs typeface="Times New Roman" pitchFamily="18" charset="0"/>
                      </a:endParaRPr>
                    </a:p>
                  </a:txBody>
                  <a:tcPr marL="34607" marR="34607" marT="20764" marB="20764"/>
                </a:tc>
                <a:tc rowSpan="2">
                  <a:txBody>
                    <a:bodyPr/>
                    <a:lstStyle/>
                    <a:p>
                      <a:pPr algn="ctr">
                        <a:spcAft>
                          <a:spcPts val="0"/>
                        </a:spcAft>
                      </a:pPr>
                      <a:r>
                        <a:rPr lang="kk-KZ" sz="1200">
                          <a:effectLst/>
                          <a:latin typeface="Times New Roman" pitchFamily="18" charset="0"/>
                          <a:cs typeface="Times New Roman" pitchFamily="18" charset="0"/>
                        </a:rPr>
                        <a:t>90%</a:t>
                      </a:r>
                      <a:endParaRPr lang="ru-RU" sz="1200">
                        <a:effectLst/>
                        <a:latin typeface="Times New Roman" pitchFamily="18" charset="0"/>
                        <a:ea typeface="Times New Roman"/>
                        <a:cs typeface="Times New Roman" pitchFamily="18" charset="0"/>
                      </a:endParaRPr>
                    </a:p>
                  </a:txBody>
                  <a:tcPr marL="34607" marR="34607" marT="20764" marB="20764"/>
                </a:tc>
                <a:tc rowSpan="2">
                  <a:txBody>
                    <a:bodyPr/>
                    <a:lstStyle/>
                    <a:p>
                      <a:pPr algn="ctr">
                        <a:spcAft>
                          <a:spcPts val="0"/>
                        </a:spcAft>
                      </a:pPr>
                      <a:r>
                        <a:rPr lang="kk-KZ" sz="1200">
                          <a:effectLst/>
                          <a:latin typeface="Times New Roman" pitchFamily="18" charset="0"/>
                          <a:cs typeface="Times New Roman" pitchFamily="18" charset="0"/>
                        </a:rPr>
                        <a:t>45</a:t>
                      </a:r>
                      <a:endParaRPr lang="ru-RU" sz="1200">
                        <a:effectLst/>
                        <a:latin typeface="Times New Roman" pitchFamily="18" charset="0"/>
                        <a:ea typeface="Times New Roman"/>
                        <a:cs typeface="Times New Roman" pitchFamily="18" charset="0"/>
                      </a:endParaRPr>
                    </a:p>
                  </a:txBody>
                  <a:tcPr marL="34607" marR="34607" marT="20764" marB="20764"/>
                </a:tc>
              </a:tr>
              <a:tr h="396515">
                <a:tc v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«Психология негіздері»</a:t>
                      </a:r>
                      <a:endParaRPr lang="ru-RU" sz="1200">
                        <a:effectLst/>
                        <a:latin typeface="Times New Roman" pitchFamily="18" charset="0"/>
                        <a:ea typeface="Times New Roman"/>
                        <a:cs typeface="Times New Roman" pitchFamily="18" charset="0"/>
                      </a:endParaRPr>
                    </a:p>
                  </a:txBody>
                  <a:tcPr marL="34607" marR="34607" marT="20764" marB="20764"/>
                </a:tc>
                <a:tc>
                  <a:txBody>
                    <a:bodyPr/>
                    <a:lstStyle/>
                    <a:p>
                      <a:pPr algn="ctr">
                        <a:spcAft>
                          <a:spcPts val="0"/>
                        </a:spcAft>
                      </a:pPr>
                      <a:r>
                        <a:rPr lang="kk-KZ" sz="1200" dirty="0">
                          <a:effectLst/>
                          <a:latin typeface="Times New Roman" pitchFamily="18" charset="0"/>
                          <a:cs typeface="Times New Roman" pitchFamily="18" charset="0"/>
                        </a:rPr>
                        <a:t>20</a:t>
                      </a:r>
                      <a:endParaRPr lang="ru-RU" sz="1200" dirty="0">
                        <a:effectLst/>
                        <a:latin typeface="Times New Roman" pitchFamily="18" charset="0"/>
                        <a:ea typeface="Times New Roman"/>
                        <a:cs typeface="Times New Roman" pitchFamily="18" charset="0"/>
                      </a:endParaRPr>
                    </a:p>
                  </a:txBody>
                  <a:tcPr marL="34607" marR="34607" marT="20764" marB="20764"/>
                </a:tc>
                <a:tc vMerge="1">
                  <a:txBody>
                    <a:bodyPr/>
                    <a:lstStyle/>
                    <a:p>
                      <a:endParaRPr lang="ru-RU"/>
                    </a:p>
                  </a:txBody>
                  <a:tcPr/>
                </a:tc>
                <a:tc vMerge="1">
                  <a:txBody>
                    <a:bodyPr/>
                    <a:lstStyle/>
                    <a:p>
                      <a:endParaRPr lang="ru-RU"/>
                    </a:p>
                  </a:txBody>
                  <a:tcPr/>
                </a:tc>
              </a:tr>
            </a:tbl>
          </a:graphicData>
        </a:graphic>
      </p:graphicFrame>
    </p:spTree>
    <p:extLst>
      <p:ext uri="{BB962C8B-B14F-4D97-AF65-F5344CB8AC3E}">
        <p14:creationId xmlns:p14="http://schemas.microsoft.com/office/powerpoint/2010/main" val="1359413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15616DE2-0404-417A-8D8A-F4CCB595ED6A}"/>
              </a:ext>
            </a:extLst>
          </p:cNvPr>
          <p:cNvSpPr/>
          <p:nvPr/>
        </p:nvSpPr>
        <p:spPr>
          <a:xfrm>
            <a:off x="0" y="496997"/>
            <a:ext cx="9144000" cy="4320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x-none" dirty="0">
              <a:solidFill>
                <a:prstClr val="white"/>
              </a:solidFill>
            </a:endParaRPr>
          </a:p>
        </p:txBody>
      </p:sp>
      <p:sp>
        <p:nvSpPr>
          <p:cNvPr id="6" name="Прямоугольник 5">
            <a:extLst>
              <a:ext uri="{FF2B5EF4-FFF2-40B4-BE49-F238E27FC236}">
                <a16:creationId xmlns:a16="http://schemas.microsoft.com/office/drawing/2014/main" xmlns="" id="{9796F766-4809-46BB-93FD-577BAF09EA8C}"/>
              </a:ext>
            </a:extLst>
          </p:cNvPr>
          <p:cNvSpPr/>
          <p:nvPr/>
        </p:nvSpPr>
        <p:spPr>
          <a:xfrm>
            <a:off x="395536" y="297522"/>
            <a:ext cx="8205818" cy="830997"/>
          </a:xfrm>
          <a:prstGeom prst="rect">
            <a:avLst/>
          </a:prstGeom>
          <a:solidFill>
            <a:srgbClr val="5DAE14"/>
          </a:solidFill>
          <a:ln>
            <a:solidFill>
              <a:schemeClr val="accent1"/>
            </a:solidFill>
          </a:ln>
        </p:spPr>
        <p:txBody>
          <a:bodyPr wrap="square">
            <a:spAutoFit/>
          </a:bodyPr>
          <a:lstStyle/>
          <a:p>
            <a:pPr algn="ctr"/>
            <a:endParaRPr lang="kk-KZ" sz="1600" b="1" dirty="0" smtClean="0"/>
          </a:p>
          <a:p>
            <a:pPr algn="ctr"/>
            <a:r>
              <a:rPr lang="kk-KZ" sz="1600" b="1" dirty="0" smtClean="0"/>
              <a:t>Әдістемелік </a:t>
            </a:r>
            <a:r>
              <a:rPr lang="kk-KZ" sz="1600" b="1" dirty="0"/>
              <a:t>кабинеттердің (орталықтардың) әдіскерлері </a:t>
            </a:r>
            <a:r>
              <a:rPr lang="kk-KZ" sz="1600" b="1" dirty="0" smtClean="0"/>
              <a:t>үшін</a:t>
            </a:r>
          </a:p>
          <a:p>
            <a:pPr algn="ctr"/>
            <a:endParaRPr lang="kk-KZ" sz="1600" dirty="0"/>
          </a:p>
        </p:txBody>
      </p:sp>
      <p:graphicFrame>
        <p:nvGraphicFramePr>
          <p:cNvPr id="3" name="Таблица 2"/>
          <p:cNvGraphicFramePr>
            <a:graphicFrameLocks noGrp="1"/>
          </p:cNvGraphicFramePr>
          <p:nvPr>
            <p:extLst>
              <p:ext uri="{D42A27DB-BD31-4B8C-83A1-F6EECF244321}">
                <p14:modId xmlns:p14="http://schemas.microsoft.com/office/powerpoint/2010/main" val="1671186469"/>
              </p:ext>
            </p:extLst>
          </p:nvPr>
        </p:nvGraphicFramePr>
        <p:xfrm>
          <a:off x="395536" y="1340768"/>
          <a:ext cx="8280921" cy="4170944"/>
        </p:xfrm>
        <a:graphic>
          <a:graphicData uri="http://schemas.openxmlformats.org/drawingml/2006/table">
            <a:tbl>
              <a:tblPr bandRow="1">
                <a:tableStyleId>{5DA37D80-6434-44D0-A028-1B22A696006F}</a:tableStyleId>
              </a:tblPr>
              <a:tblGrid>
                <a:gridCol w="1365412"/>
                <a:gridCol w="1365412"/>
                <a:gridCol w="1500185"/>
                <a:gridCol w="597211"/>
                <a:gridCol w="597211"/>
                <a:gridCol w="1427745"/>
                <a:gridCol w="1427745"/>
              </a:tblGrid>
              <a:tr h="623496">
                <a:tc>
                  <a:txBody>
                    <a:bodyPr/>
                    <a:lstStyle/>
                    <a:p>
                      <a:pPr algn="ctr">
                        <a:spcAft>
                          <a:spcPts val="0"/>
                        </a:spcAft>
                      </a:pPr>
                      <a:r>
                        <a:rPr lang="kk-KZ" sz="1200">
                          <a:effectLst/>
                          <a:latin typeface="Times New Roman" pitchFamily="18" charset="0"/>
                          <a:cs typeface="Times New Roman" pitchFamily="18" charset="0"/>
                        </a:rPr>
                        <a:t>Санаттар</a:t>
                      </a:r>
                      <a:endParaRPr lang="ru-RU" sz="1200">
                        <a:effectLst/>
                        <a:latin typeface="Times New Roman" pitchFamily="18" charset="0"/>
                        <a:ea typeface="Times New Roman"/>
                        <a:cs typeface="Times New Roman" pitchFamily="18" charset="0"/>
                      </a:endParaRPr>
                    </a:p>
                  </a:txBody>
                  <a:tcPr marL="32610" marR="32610" marT="19566" marB="19566"/>
                </a:tc>
                <a:tc gridSpan="2">
                  <a:txBody>
                    <a:bodyPr/>
                    <a:lstStyle/>
                    <a:p>
                      <a:pPr algn="ctr">
                        <a:spcAft>
                          <a:spcPts val="0"/>
                        </a:spcAft>
                      </a:pPr>
                      <a:r>
                        <a:rPr lang="kk-KZ" sz="1200">
                          <a:effectLst/>
                          <a:latin typeface="Times New Roman" pitchFamily="18" charset="0"/>
                          <a:cs typeface="Times New Roman" pitchFamily="18" charset="0"/>
                        </a:rPr>
                        <a:t>Блок</a:t>
                      </a:r>
                      <a:endParaRPr lang="ru-RU" sz="1200">
                        <a:effectLst/>
                        <a:latin typeface="Times New Roman" pitchFamily="18" charset="0"/>
                        <a:ea typeface="Times New Roman"/>
                        <a:cs typeface="Times New Roman" pitchFamily="18" charset="0"/>
                      </a:endParaRPr>
                    </a:p>
                  </a:txBody>
                  <a:tcPr marL="32610" marR="32610" marT="19566" marB="19566"/>
                </a:tc>
                <a:tc hMerge="1">
                  <a:txBody>
                    <a:bodyPr/>
                    <a:lstStyle/>
                    <a:p>
                      <a:endParaRPr lang="ru-RU"/>
                    </a:p>
                  </a:txBody>
                  <a:tcPr/>
                </a:tc>
                <a:tc gridSpan="2">
                  <a:txBody>
                    <a:bodyPr/>
                    <a:lstStyle/>
                    <a:p>
                      <a:pPr algn="ctr">
                        <a:spcAft>
                          <a:spcPts val="0"/>
                        </a:spcAft>
                      </a:pPr>
                      <a:r>
                        <a:rPr lang="kk-KZ" sz="1200">
                          <a:effectLst/>
                          <a:latin typeface="Times New Roman" pitchFamily="18" charset="0"/>
                          <a:cs typeface="Times New Roman" pitchFamily="18" charset="0"/>
                        </a:rPr>
                        <a:t>Пән бойынша балдар</a:t>
                      </a:r>
                      <a:endParaRPr lang="ru-RU" sz="1200">
                        <a:effectLst/>
                        <a:latin typeface="Times New Roman" pitchFamily="18" charset="0"/>
                        <a:ea typeface="Times New Roman"/>
                        <a:cs typeface="Times New Roman" pitchFamily="18" charset="0"/>
                      </a:endParaRPr>
                    </a:p>
                  </a:txBody>
                  <a:tcPr marL="32610" marR="32610" marT="19566" marB="19566"/>
                </a:tc>
                <a:tc h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Біліктілік тестінен өту үшін (%)</a:t>
                      </a:r>
                      <a:endParaRPr lang="ru-RU" sz="1200">
                        <a:effectLst/>
                        <a:latin typeface="Times New Roman" pitchFamily="18" charset="0"/>
                        <a:ea typeface="Times New Roman"/>
                        <a:cs typeface="Times New Roman" pitchFamily="18" charset="0"/>
                      </a:endParaRPr>
                    </a:p>
                  </a:txBody>
                  <a:tcPr marL="32610" marR="32610" marT="19566" marB="19566"/>
                </a:tc>
                <a:tc>
                  <a:txBody>
                    <a:bodyPr/>
                    <a:lstStyle/>
                    <a:p>
                      <a:pPr algn="ctr">
                        <a:spcAft>
                          <a:spcPts val="0"/>
                        </a:spcAft>
                      </a:pPr>
                      <a:r>
                        <a:rPr lang="kk-KZ" sz="1200">
                          <a:effectLst/>
                          <a:latin typeface="Times New Roman" pitchFamily="18" charset="0"/>
                          <a:cs typeface="Times New Roman" pitchFamily="18" charset="0"/>
                        </a:rPr>
                        <a:t>Біліктілік тестінен өту үшін (балдар)</a:t>
                      </a:r>
                      <a:endParaRPr lang="ru-RU" sz="1200">
                        <a:effectLst/>
                        <a:latin typeface="Times New Roman" pitchFamily="18" charset="0"/>
                        <a:ea typeface="Times New Roman"/>
                        <a:cs typeface="Times New Roman" pitchFamily="18" charset="0"/>
                      </a:endParaRPr>
                    </a:p>
                  </a:txBody>
                  <a:tcPr marL="32610" marR="32610" marT="19566" marB="19566"/>
                </a:tc>
              </a:tr>
              <a:tr h="185223">
                <a:tc rowSpan="2">
                  <a:txBody>
                    <a:bodyPr/>
                    <a:lstStyle/>
                    <a:p>
                      <a:pPr>
                        <a:spcAft>
                          <a:spcPts val="0"/>
                        </a:spcAft>
                      </a:pPr>
                      <a:r>
                        <a:rPr lang="kk-KZ" sz="1200">
                          <a:effectLst/>
                          <a:latin typeface="Times New Roman" pitchFamily="18" charset="0"/>
                          <a:cs typeface="Times New Roman" pitchFamily="18" charset="0"/>
                        </a:rPr>
                        <a:t>Педагог</a:t>
                      </a:r>
                      <a:endParaRPr lang="ru-RU" sz="1200">
                        <a:effectLst/>
                        <a:latin typeface="Times New Roman" pitchFamily="18" charset="0"/>
                        <a:cs typeface="Times New Roman" pitchFamily="18" charset="0"/>
                      </a:endParaRPr>
                    </a:p>
                    <a:p>
                      <a:pPr>
                        <a:spcAft>
                          <a:spcPts val="0"/>
                        </a:spcAft>
                      </a:pPr>
                      <a:r>
                        <a:rPr lang="kk-KZ" sz="1200">
                          <a:effectLst/>
                          <a:latin typeface="Times New Roman" pitchFamily="18" charset="0"/>
                          <a:cs typeface="Times New Roman" pitchFamily="18" charset="0"/>
                        </a:rPr>
                        <a:t> </a:t>
                      </a:r>
                      <a:endParaRPr lang="ru-RU" sz="1200">
                        <a:effectLst/>
                        <a:latin typeface="Times New Roman" pitchFamily="18" charset="0"/>
                        <a:cs typeface="Times New Roman" pitchFamily="18" charset="0"/>
                      </a:endParaRPr>
                    </a:p>
                    <a:p>
                      <a:pPr>
                        <a:spcAft>
                          <a:spcPts val="0"/>
                        </a:spcAft>
                      </a:pPr>
                      <a:r>
                        <a:rPr lang="kk-KZ" sz="1200">
                          <a:effectLst/>
                          <a:latin typeface="Times New Roman" pitchFamily="18" charset="0"/>
                          <a:cs typeface="Times New Roman" pitchFamily="18" charset="0"/>
                        </a:rPr>
                        <a:t>Педагог - модератор</a:t>
                      </a:r>
                      <a:endParaRPr lang="ru-RU" sz="1200">
                        <a:effectLst/>
                        <a:latin typeface="Times New Roman" pitchFamily="18" charset="0"/>
                        <a:ea typeface="Times New Roman"/>
                        <a:cs typeface="Times New Roman" pitchFamily="18" charset="0"/>
                      </a:endParaRPr>
                    </a:p>
                  </a:txBody>
                  <a:tcPr marL="32610" marR="32610" marT="19566" marB="19566"/>
                </a:tc>
                <a:tc rowSpan="5">
                  <a:txBody>
                    <a:bodyPr/>
                    <a:lstStyle/>
                    <a:p>
                      <a:pPr>
                        <a:spcAft>
                          <a:spcPts val="0"/>
                        </a:spcAft>
                      </a:pPr>
                      <a:r>
                        <a:rPr lang="kk-KZ" sz="1200">
                          <a:effectLst/>
                          <a:latin typeface="Times New Roman" pitchFamily="18" charset="0"/>
                          <a:cs typeface="Times New Roman" pitchFamily="18" charset="0"/>
                        </a:rPr>
                        <a:t>Оқыту әдістемесі, </a:t>
                      </a:r>
                      <a:endParaRPr lang="ru-RU" sz="1200">
                        <a:effectLst/>
                        <a:latin typeface="Times New Roman" pitchFamily="18" charset="0"/>
                        <a:cs typeface="Times New Roman" pitchFamily="18" charset="0"/>
                      </a:endParaRPr>
                    </a:p>
                    <a:p>
                      <a:pPr>
                        <a:spcAft>
                          <a:spcPts val="0"/>
                        </a:spcAft>
                      </a:pPr>
                      <a:r>
                        <a:rPr lang="kk-KZ" sz="1200">
                          <a:effectLst/>
                          <a:latin typeface="Times New Roman" pitchFamily="18" charset="0"/>
                          <a:cs typeface="Times New Roman" pitchFamily="18" charset="0"/>
                        </a:rPr>
                        <a:t>ҚР заңнамасын және нормативтік құқықтық актілерді білу</a:t>
                      </a:r>
                      <a:endParaRPr lang="ru-RU" sz="1200">
                        <a:effectLst/>
                        <a:latin typeface="Times New Roman" pitchFamily="18" charset="0"/>
                        <a:ea typeface="Times New Roman"/>
                        <a:cs typeface="Times New Roman" pitchFamily="18" charset="0"/>
                      </a:endParaRPr>
                    </a:p>
                  </a:txBody>
                  <a:tcPr marL="32610" marR="32610" marT="19566" marB="19566"/>
                </a:tc>
                <a:tc rowSpan="2">
                  <a:txBody>
                    <a:bodyPr/>
                    <a:lstStyle/>
                    <a:p>
                      <a:pPr algn="ctr">
                        <a:spcAft>
                          <a:spcPts val="0"/>
                        </a:spcAft>
                      </a:pPr>
                      <a:r>
                        <a:rPr lang="kk-KZ" sz="1200">
                          <a:effectLst/>
                          <a:latin typeface="Times New Roman" pitchFamily="18" charset="0"/>
                          <a:cs typeface="Times New Roman" pitchFamily="18" charset="0"/>
                        </a:rPr>
                        <a:t>Оқыту әдістемесі</a:t>
                      </a:r>
                      <a:endParaRPr lang="ru-RU" sz="1200">
                        <a:effectLst/>
                        <a:latin typeface="Times New Roman" pitchFamily="18" charset="0"/>
                        <a:ea typeface="Times New Roman"/>
                        <a:cs typeface="Times New Roman" pitchFamily="18" charset="0"/>
                      </a:endParaRPr>
                    </a:p>
                  </a:txBody>
                  <a:tcPr marL="46958" marR="46958" marT="0" marB="0"/>
                </a:tc>
                <a:tc rowSpan="2">
                  <a:txBody>
                    <a:bodyPr/>
                    <a:lstStyle/>
                    <a:p>
                      <a:pPr algn="ctr">
                        <a:spcAft>
                          <a:spcPts val="0"/>
                        </a:spcAft>
                      </a:pPr>
                      <a:r>
                        <a:rPr lang="kk-KZ" sz="1200">
                          <a:effectLst/>
                          <a:latin typeface="Times New Roman" pitchFamily="18" charset="0"/>
                          <a:cs typeface="Times New Roman" pitchFamily="18" charset="0"/>
                        </a:rPr>
                        <a:t>20</a:t>
                      </a:r>
                      <a:endParaRPr lang="ru-RU" sz="1200">
                        <a:effectLst/>
                        <a:latin typeface="Times New Roman" pitchFamily="18" charset="0"/>
                        <a:ea typeface="Times New Roman"/>
                        <a:cs typeface="Times New Roman" pitchFamily="18" charset="0"/>
                      </a:endParaRPr>
                    </a:p>
                  </a:txBody>
                  <a:tcPr marL="32610" marR="32610" marT="19566" marB="19566"/>
                </a:tc>
                <a:tc rowSpan="5">
                  <a:txBody>
                    <a:bodyPr/>
                    <a:lstStyle/>
                    <a:p>
                      <a:pPr algn="ctr">
                        <a:spcAft>
                          <a:spcPts val="0"/>
                        </a:spcAft>
                      </a:pPr>
                      <a:r>
                        <a:rPr lang="kk-KZ" sz="1200">
                          <a:effectLst/>
                          <a:latin typeface="Times New Roman" pitchFamily="18" charset="0"/>
                          <a:cs typeface="Times New Roman" pitchFamily="18" charset="0"/>
                        </a:rPr>
                        <a:t>50</a:t>
                      </a:r>
                      <a:endParaRPr lang="ru-RU" sz="1200">
                        <a:effectLst/>
                        <a:latin typeface="Times New Roman" pitchFamily="18" charset="0"/>
                        <a:ea typeface="Times New Roman"/>
                        <a:cs typeface="Times New Roman" pitchFamily="18" charset="0"/>
                      </a:endParaRPr>
                    </a:p>
                  </a:txBody>
                  <a:tcPr marL="46958" marR="46958" marT="0" marB="0"/>
                </a:tc>
                <a:tc>
                  <a:txBody>
                    <a:bodyPr/>
                    <a:lstStyle/>
                    <a:p>
                      <a:pPr algn="ctr">
                        <a:spcAft>
                          <a:spcPts val="0"/>
                        </a:spcAft>
                      </a:pPr>
                      <a:r>
                        <a:rPr lang="ru-RU" sz="1200">
                          <a:effectLst/>
                          <a:latin typeface="Times New Roman" pitchFamily="18" charset="0"/>
                          <a:cs typeface="Times New Roman" pitchFamily="18" charset="0"/>
                        </a:rPr>
                        <a:t>50%</a:t>
                      </a:r>
                      <a:endParaRPr lang="ru-RU" sz="1200">
                        <a:effectLst/>
                        <a:latin typeface="Times New Roman" pitchFamily="18" charset="0"/>
                        <a:ea typeface="Times New Roman"/>
                        <a:cs typeface="Times New Roman" pitchFamily="18" charset="0"/>
                      </a:endParaRPr>
                    </a:p>
                  </a:txBody>
                  <a:tcPr marL="32610" marR="32610" marT="19566" marB="19566"/>
                </a:tc>
                <a:tc>
                  <a:txBody>
                    <a:bodyPr/>
                    <a:lstStyle/>
                    <a:p>
                      <a:pPr algn="ctr">
                        <a:spcAft>
                          <a:spcPts val="0"/>
                        </a:spcAft>
                      </a:pPr>
                      <a:r>
                        <a:rPr lang="ru-RU" sz="1200">
                          <a:effectLst/>
                          <a:latin typeface="Times New Roman" pitchFamily="18" charset="0"/>
                          <a:cs typeface="Times New Roman" pitchFamily="18" charset="0"/>
                        </a:rPr>
                        <a:t>25</a:t>
                      </a:r>
                      <a:endParaRPr lang="ru-RU" sz="1200">
                        <a:effectLst/>
                        <a:latin typeface="Times New Roman" pitchFamily="18" charset="0"/>
                        <a:ea typeface="Times New Roman"/>
                        <a:cs typeface="Times New Roman" pitchFamily="18" charset="0"/>
                      </a:endParaRPr>
                    </a:p>
                  </a:txBody>
                  <a:tcPr marL="32610" marR="32610" marT="19566" marB="19566"/>
                </a:tc>
              </a:tr>
              <a:tr h="43827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60%</a:t>
                      </a:r>
                      <a:endParaRPr lang="ru-RU" sz="1200">
                        <a:effectLst/>
                        <a:latin typeface="Times New Roman" pitchFamily="18" charset="0"/>
                        <a:ea typeface="Times New Roman"/>
                        <a:cs typeface="Times New Roman" pitchFamily="18" charset="0"/>
                      </a:endParaRPr>
                    </a:p>
                  </a:txBody>
                  <a:tcPr marL="32610" marR="32610" marT="19566" marB="19566"/>
                </a:tc>
                <a:tc>
                  <a:txBody>
                    <a:bodyPr/>
                    <a:lstStyle/>
                    <a:p>
                      <a:pPr algn="ctr">
                        <a:spcAft>
                          <a:spcPts val="0"/>
                        </a:spcAft>
                      </a:pPr>
                      <a:r>
                        <a:rPr lang="kk-KZ" sz="1200">
                          <a:effectLst/>
                          <a:latin typeface="Times New Roman" pitchFamily="18" charset="0"/>
                          <a:cs typeface="Times New Roman" pitchFamily="18" charset="0"/>
                        </a:rPr>
                        <a:t>30</a:t>
                      </a:r>
                      <a:endParaRPr lang="ru-RU" sz="1200">
                        <a:effectLst/>
                        <a:latin typeface="Times New Roman" pitchFamily="18" charset="0"/>
                        <a:ea typeface="Times New Roman"/>
                        <a:cs typeface="Times New Roman" pitchFamily="18" charset="0"/>
                      </a:endParaRPr>
                    </a:p>
                  </a:txBody>
                  <a:tcPr marL="32610" marR="32610" marT="19566" marB="19566"/>
                </a:tc>
              </a:tr>
              <a:tr h="730456">
                <a:tc>
                  <a:txBody>
                    <a:bodyPr/>
                    <a:lstStyle/>
                    <a:p>
                      <a:pPr>
                        <a:spcAft>
                          <a:spcPts val="0"/>
                        </a:spcAft>
                      </a:pPr>
                      <a:r>
                        <a:rPr lang="kk-KZ" sz="1200">
                          <a:effectLst/>
                          <a:latin typeface="Times New Roman" pitchFamily="18" charset="0"/>
                          <a:cs typeface="Times New Roman" pitchFamily="18" charset="0"/>
                        </a:rPr>
                        <a:t>Педагог - сарапшы</a:t>
                      </a:r>
                      <a:endParaRPr lang="ru-RU" sz="1200">
                        <a:effectLst/>
                        <a:latin typeface="Times New Roman" pitchFamily="18" charset="0"/>
                        <a:ea typeface="Times New Roman"/>
                        <a:cs typeface="Times New Roman" pitchFamily="18" charset="0"/>
                      </a:endParaRPr>
                    </a:p>
                  </a:txBody>
                  <a:tcPr marL="32610" marR="32610" marT="19566" marB="19566" anchor="ctr"/>
                </a:tc>
                <a:tc v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«Білім туралы» Қазақстан Республикасының Заңы</a:t>
                      </a:r>
                      <a:endParaRPr lang="ru-RU" sz="1200">
                        <a:effectLst/>
                        <a:latin typeface="Times New Roman" pitchFamily="18" charset="0"/>
                        <a:ea typeface="Times New Roman"/>
                        <a:cs typeface="Times New Roman" pitchFamily="18" charset="0"/>
                      </a:endParaRPr>
                    </a:p>
                  </a:txBody>
                  <a:tcPr marL="46958" marR="46958" marT="0" marB="0"/>
                </a:tc>
                <a:tc>
                  <a:txBody>
                    <a:bodyPr/>
                    <a:lstStyle/>
                    <a:p>
                      <a:pPr algn="ctr">
                        <a:spcAft>
                          <a:spcPts val="0"/>
                        </a:spcAft>
                      </a:pPr>
                      <a:r>
                        <a:rPr lang="kk-KZ" sz="1200">
                          <a:effectLst/>
                          <a:latin typeface="Times New Roman" pitchFamily="18" charset="0"/>
                          <a:cs typeface="Times New Roman" pitchFamily="18" charset="0"/>
                        </a:rPr>
                        <a:t>1</a:t>
                      </a:r>
                      <a:r>
                        <a:rPr lang="ru-RU" sz="1200">
                          <a:effectLst/>
                          <a:latin typeface="Times New Roman" pitchFamily="18" charset="0"/>
                          <a:cs typeface="Times New Roman" pitchFamily="18" charset="0"/>
                        </a:rPr>
                        <a:t>2</a:t>
                      </a:r>
                      <a:endParaRPr lang="ru-RU" sz="1200">
                        <a:effectLst/>
                        <a:latin typeface="Times New Roman" pitchFamily="18" charset="0"/>
                        <a:ea typeface="Times New Roman"/>
                        <a:cs typeface="Times New Roman" pitchFamily="18" charset="0"/>
                      </a:endParaRPr>
                    </a:p>
                  </a:txBody>
                  <a:tcPr marL="32610" marR="32610" marT="19566" marB="19566"/>
                </a:tc>
                <a:tc v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70%</a:t>
                      </a:r>
                      <a:endParaRPr lang="ru-RU" sz="1200">
                        <a:effectLst/>
                        <a:latin typeface="Times New Roman" pitchFamily="18" charset="0"/>
                        <a:ea typeface="Times New Roman"/>
                        <a:cs typeface="Times New Roman" pitchFamily="18" charset="0"/>
                      </a:endParaRPr>
                    </a:p>
                  </a:txBody>
                  <a:tcPr marL="32610" marR="32610" marT="19566" marB="19566"/>
                </a:tc>
                <a:tc>
                  <a:txBody>
                    <a:bodyPr/>
                    <a:lstStyle/>
                    <a:p>
                      <a:pPr algn="ctr">
                        <a:spcAft>
                          <a:spcPts val="0"/>
                        </a:spcAft>
                      </a:pPr>
                      <a:r>
                        <a:rPr lang="kk-KZ" sz="1200">
                          <a:effectLst/>
                          <a:latin typeface="Times New Roman" pitchFamily="18" charset="0"/>
                          <a:cs typeface="Times New Roman" pitchFamily="18" charset="0"/>
                        </a:rPr>
                        <a:t>35</a:t>
                      </a:r>
                      <a:endParaRPr lang="ru-RU" sz="1200">
                        <a:effectLst/>
                        <a:latin typeface="Times New Roman" pitchFamily="18" charset="0"/>
                        <a:ea typeface="Times New Roman"/>
                        <a:cs typeface="Times New Roman" pitchFamily="18" charset="0"/>
                      </a:endParaRPr>
                    </a:p>
                  </a:txBody>
                  <a:tcPr marL="32610" marR="32610" marT="19566" marB="19566"/>
                </a:tc>
              </a:tr>
              <a:tr h="876547">
                <a:tc>
                  <a:txBody>
                    <a:bodyPr/>
                    <a:lstStyle/>
                    <a:p>
                      <a:pPr>
                        <a:spcAft>
                          <a:spcPts val="0"/>
                        </a:spcAft>
                      </a:pPr>
                      <a:r>
                        <a:rPr lang="kk-KZ" sz="1200">
                          <a:effectLst/>
                          <a:latin typeface="Times New Roman" pitchFamily="18" charset="0"/>
                          <a:cs typeface="Times New Roman" pitchFamily="18" charset="0"/>
                        </a:rPr>
                        <a:t>Педагог - зерттеуші</a:t>
                      </a:r>
                      <a:endParaRPr lang="ru-RU" sz="1200">
                        <a:effectLst/>
                        <a:latin typeface="Times New Roman" pitchFamily="18" charset="0"/>
                        <a:ea typeface="Times New Roman"/>
                        <a:cs typeface="Times New Roman" pitchFamily="18" charset="0"/>
                      </a:endParaRPr>
                    </a:p>
                  </a:txBody>
                  <a:tcPr marL="32610" marR="32610" marT="19566" marB="19566"/>
                </a:tc>
                <a:tc v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«Педагог мәртебесі туралы» Қазақстан Республикасының Заңы</a:t>
                      </a:r>
                      <a:endParaRPr lang="ru-RU" sz="1200">
                        <a:effectLst/>
                        <a:latin typeface="Times New Roman" pitchFamily="18" charset="0"/>
                        <a:ea typeface="Times New Roman"/>
                        <a:cs typeface="Times New Roman" pitchFamily="18" charset="0"/>
                      </a:endParaRPr>
                    </a:p>
                  </a:txBody>
                  <a:tcPr marL="46958" marR="46958" marT="0" marB="0" anchor="ctr"/>
                </a:tc>
                <a:tc>
                  <a:txBody>
                    <a:bodyPr/>
                    <a:lstStyle/>
                    <a:p>
                      <a:pPr algn="ctr">
                        <a:spcAft>
                          <a:spcPts val="0"/>
                        </a:spcAft>
                      </a:pPr>
                      <a:r>
                        <a:rPr lang="kk-KZ" sz="1200">
                          <a:effectLst/>
                          <a:latin typeface="Times New Roman" pitchFamily="18" charset="0"/>
                          <a:cs typeface="Times New Roman" pitchFamily="18" charset="0"/>
                        </a:rPr>
                        <a:t>6</a:t>
                      </a:r>
                      <a:endParaRPr lang="ru-RU" sz="1200">
                        <a:effectLst/>
                        <a:latin typeface="Times New Roman" pitchFamily="18" charset="0"/>
                        <a:ea typeface="Times New Roman"/>
                        <a:cs typeface="Times New Roman" pitchFamily="18" charset="0"/>
                      </a:endParaRPr>
                    </a:p>
                  </a:txBody>
                  <a:tcPr marL="32610" marR="32610" marT="19566" marB="19566"/>
                </a:tc>
                <a:tc v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80%</a:t>
                      </a:r>
                      <a:endParaRPr lang="ru-RU" sz="1200">
                        <a:effectLst/>
                        <a:latin typeface="Times New Roman" pitchFamily="18" charset="0"/>
                        <a:ea typeface="Times New Roman"/>
                        <a:cs typeface="Times New Roman" pitchFamily="18" charset="0"/>
                      </a:endParaRPr>
                    </a:p>
                  </a:txBody>
                  <a:tcPr marL="32610" marR="32610" marT="19566" marB="19566"/>
                </a:tc>
                <a:tc>
                  <a:txBody>
                    <a:bodyPr/>
                    <a:lstStyle/>
                    <a:p>
                      <a:pPr algn="ctr">
                        <a:spcAft>
                          <a:spcPts val="0"/>
                        </a:spcAft>
                      </a:pPr>
                      <a:r>
                        <a:rPr lang="kk-KZ" sz="1200">
                          <a:effectLst/>
                          <a:latin typeface="Times New Roman" pitchFamily="18" charset="0"/>
                          <a:cs typeface="Times New Roman" pitchFamily="18" charset="0"/>
                        </a:rPr>
                        <a:t>40</a:t>
                      </a:r>
                      <a:endParaRPr lang="ru-RU" sz="1200">
                        <a:effectLst/>
                        <a:latin typeface="Times New Roman" pitchFamily="18" charset="0"/>
                        <a:ea typeface="Times New Roman"/>
                        <a:cs typeface="Times New Roman" pitchFamily="18" charset="0"/>
                      </a:endParaRPr>
                    </a:p>
                  </a:txBody>
                  <a:tcPr marL="32610" marR="32610" marT="19566" marB="19566"/>
                </a:tc>
              </a:tr>
              <a:tr h="1168729">
                <a:tc>
                  <a:txBody>
                    <a:bodyPr/>
                    <a:lstStyle/>
                    <a:p>
                      <a:pPr>
                        <a:spcAft>
                          <a:spcPts val="0"/>
                        </a:spcAft>
                      </a:pPr>
                      <a:r>
                        <a:rPr lang="kk-KZ" sz="1200">
                          <a:effectLst/>
                          <a:latin typeface="Times New Roman" pitchFamily="18" charset="0"/>
                          <a:cs typeface="Times New Roman" pitchFamily="18" charset="0"/>
                        </a:rPr>
                        <a:t>Педагог - шебер</a:t>
                      </a:r>
                      <a:endParaRPr lang="ru-RU" sz="1200">
                        <a:effectLst/>
                        <a:latin typeface="Times New Roman" pitchFamily="18" charset="0"/>
                        <a:ea typeface="Times New Roman"/>
                        <a:cs typeface="Times New Roman" pitchFamily="18" charset="0"/>
                      </a:endParaRPr>
                    </a:p>
                  </a:txBody>
                  <a:tcPr marL="32610" marR="32610" marT="19566" marB="19566" anchor="ctr"/>
                </a:tc>
                <a:tc v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«Қазақстан Республикасындағы Бала құқықтары туралы» Қазақстан Республикасының Заңы</a:t>
                      </a:r>
                      <a:endParaRPr lang="ru-RU" sz="1200">
                        <a:effectLst/>
                        <a:latin typeface="Times New Roman" pitchFamily="18" charset="0"/>
                        <a:ea typeface="Times New Roman"/>
                        <a:cs typeface="Times New Roman" pitchFamily="18" charset="0"/>
                      </a:endParaRPr>
                    </a:p>
                  </a:txBody>
                  <a:tcPr marL="46958" marR="46958" marT="0" marB="0" anchor="ctr"/>
                </a:tc>
                <a:tc>
                  <a:txBody>
                    <a:bodyPr/>
                    <a:lstStyle/>
                    <a:p>
                      <a:pPr algn="ctr">
                        <a:spcAft>
                          <a:spcPts val="0"/>
                        </a:spcAft>
                      </a:pPr>
                      <a:r>
                        <a:rPr lang="kk-KZ" sz="1200">
                          <a:effectLst/>
                          <a:latin typeface="Times New Roman" pitchFamily="18" charset="0"/>
                          <a:cs typeface="Times New Roman" pitchFamily="18" charset="0"/>
                        </a:rPr>
                        <a:t>12</a:t>
                      </a:r>
                      <a:endParaRPr lang="ru-RU" sz="1200">
                        <a:effectLst/>
                        <a:latin typeface="Times New Roman" pitchFamily="18" charset="0"/>
                        <a:ea typeface="Times New Roman"/>
                        <a:cs typeface="Times New Roman" pitchFamily="18" charset="0"/>
                      </a:endParaRPr>
                    </a:p>
                  </a:txBody>
                  <a:tcPr marL="32610" marR="32610" marT="19566" marB="19566"/>
                </a:tc>
                <a:tc v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90%</a:t>
                      </a:r>
                      <a:endParaRPr lang="ru-RU" sz="1200">
                        <a:effectLst/>
                        <a:latin typeface="Times New Roman" pitchFamily="18" charset="0"/>
                        <a:ea typeface="Times New Roman"/>
                        <a:cs typeface="Times New Roman" pitchFamily="18" charset="0"/>
                      </a:endParaRPr>
                    </a:p>
                  </a:txBody>
                  <a:tcPr marL="32610" marR="32610" marT="19566" marB="19566"/>
                </a:tc>
                <a:tc>
                  <a:txBody>
                    <a:bodyPr/>
                    <a:lstStyle/>
                    <a:p>
                      <a:pPr algn="ctr">
                        <a:spcAft>
                          <a:spcPts val="0"/>
                        </a:spcAft>
                      </a:pPr>
                      <a:r>
                        <a:rPr lang="kk-KZ" sz="1200" dirty="0">
                          <a:effectLst/>
                          <a:latin typeface="Times New Roman" pitchFamily="18" charset="0"/>
                          <a:cs typeface="Times New Roman" pitchFamily="18" charset="0"/>
                        </a:rPr>
                        <a:t>45</a:t>
                      </a:r>
                      <a:endParaRPr lang="ru-RU" sz="1200" dirty="0">
                        <a:effectLst/>
                        <a:latin typeface="Times New Roman" pitchFamily="18" charset="0"/>
                        <a:ea typeface="Times New Roman"/>
                        <a:cs typeface="Times New Roman" pitchFamily="18" charset="0"/>
                      </a:endParaRPr>
                    </a:p>
                  </a:txBody>
                  <a:tcPr marL="32610" marR="32610" marT="19566" marB="19566"/>
                </a:tc>
              </a:tr>
            </a:tbl>
          </a:graphicData>
        </a:graphic>
      </p:graphicFrame>
    </p:spTree>
    <p:extLst>
      <p:ext uri="{BB962C8B-B14F-4D97-AF65-F5344CB8AC3E}">
        <p14:creationId xmlns:p14="http://schemas.microsoft.com/office/powerpoint/2010/main" val="2096806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15616DE2-0404-417A-8D8A-F4CCB595ED6A}"/>
              </a:ext>
            </a:extLst>
          </p:cNvPr>
          <p:cNvSpPr/>
          <p:nvPr/>
        </p:nvSpPr>
        <p:spPr>
          <a:xfrm>
            <a:off x="0" y="496997"/>
            <a:ext cx="9144000" cy="4320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x-none" dirty="0">
              <a:solidFill>
                <a:prstClr val="white"/>
              </a:solidFill>
            </a:endParaRPr>
          </a:p>
        </p:txBody>
      </p:sp>
      <p:sp>
        <p:nvSpPr>
          <p:cNvPr id="6" name="Прямоугольник 5">
            <a:extLst>
              <a:ext uri="{FF2B5EF4-FFF2-40B4-BE49-F238E27FC236}">
                <a16:creationId xmlns:a16="http://schemas.microsoft.com/office/drawing/2014/main" xmlns="" id="{9796F766-4809-46BB-93FD-577BAF09EA8C}"/>
              </a:ext>
            </a:extLst>
          </p:cNvPr>
          <p:cNvSpPr/>
          <p:nvPr/>
        </p:nvSpPr>
        <p:spPr>
          <a:xfrm>
            <a:off x="539552" y="297522"/>
            <a:ext cx="8205818" cy="923330"/>
          </a:xfrm>
          <a:prstGeom prst="rect">
            <a:avLst/>
          </a:prstGeom>
          <a:solidFill>
            <a:srgbClr val="5DAE14"/>
          </a:solidFill>
          <a:ln>
            <a:solidFill>
              <a:schemeClr val="accent1"/>
            </a:solidFill>
          </a:ln>
        </p:spPr>
        <p:txBody>
          <a:bodyPr wrap="square">
            <a:spAutoFit/>
          </a:bodyPr>
          <a:lstStyle/>
          <a:p>
            <a:pPr algn="ctr"/>
            <a:r>
              <a:rPr lang="kk-KZ" b="1" dirty="0">
                <a:solidFill>
                  <a:prstClr val="white"/>
                </a:solidFill>
              </a:rPr>
              <a:t> </a:t>
            </a:r>
            <a:endParaRPr lang="kk-KZ" b="1" dirty="0" smtClean="0">
              <a:solidFill>
                <a:prstClr val="white"/>
              </a:solidFill>
            </a:endParaRPr>
          </a:p>
          <a:p>
            <a:pPr algn="ctr"/>
            <a:r>
              <a:rPr lang="kk-KZ" b="1" dirty="0">
                <a:solidFill>
                  <a:prstClr val="white"/>
                </a:solidFill>
              </a:rPr>
              <a:t>Білім беру ұйымдарының, әдістемелік кабинеттердің (орталықтардың) бірінші басшылары, басшының орынбасарлары </a:t>
            </a:r>
            <a:r>
              <a:rPr lang="kk-KZ" b="1" dirty="0" smtClean="0">
                <a:solidFill>
                  <a:prstClr val="white"/>
                </a:solidFill>
              </a:rPr>
              <a:t>үшін</a:t>
            </a:r>
            <a:endParaRPr lang="kk-KZ" b="1" dirty="0">
              <a:solidFill>
                <a:prstClr val="white"/>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900604186"/>
              </p:ext>
            </p:extLst>
          </p:nvPr>
        </p:nvGraphicFramePr>
        <p:xfrm>
          <a:off x="539552" y="1556792"/>
          <a:ext cx="8205818" cy="4056772"/>
        </p:xfrm>
        <a:graphic>
          <a:graphicData uri="http://schemas.openxmlformats.org/drawingml/2006/table">
            <a:tbl>
              <a:tblPr bandRow="1">
                <a:tableStyleId>{5DA37D80-6434-44D0-A028-1B22A696006F}</a:tableStyleId>
              </a:tblPr>
              <a:tblGrid>
                <a:gridCol w="1824447"/>
                <a:gridCol w="1189593"/>
                <a:gridCol w="1824447"/>
                <a:gridCol w="544817"/>
                <a:gridCol w="550920"/>
                <a:gridCol w="1085817"/>
                <a:gridCol w="1185777"/>
              </a:tblGrid>
              <a:tr h="567216">
                <a:tc>
                  <a:txBody>
                    <a:bodyPr/>
                    <a:lstStyle/>
                    <a:p>
                      <a:pPr algn="ctr">
                        <a:spcAft>
                          <a:spcPts val="0"/>
                        </a:spcAft>
                      </a:pPr>
                      <a:r>
                        <a:rPr lang="kk-KZ" sz="1200" dirty="0">
                          <a:effectLst/>
                          <a:latin typeface="Times New Roman" pitchFamily="18" charset="0"/>
                          <a:cs typeface="Times New Roman" pitchFamily="18" charset="0"/>
                        </a:rPr>
                        <a:t>Санаттар</a:t>
                      </a:r>
                      <a:endParaRPr lang="ru-RU" sz="1200" dirty="0">
                        <a:effectLst/>
                        <a:latin typeface="Times New Roman" pitchFamily="18" charset="0"/>
                        <a:ea typeface="Times New Roman"/>
                        <a:cs typeface="Times New Roman" pitchFamily="18" charset="0"/>
                      </a:endParaRPr>
                    </a:p>
                  </a:txBody>
                  <a:tcPr marL="29666" marR="29666" marT="17800" marB="17800"/>
                </a:tc>
                <a:tc gridSpan="2">
                  <a:txBody>
                    <a:bodyPr/>
                    <a:lstStyle/>
                    <a:p>
                      <a:pPr algn="ctr">
                        <a:spcAft>
                          <a:spcPts val="0"/>
                        </a:spcAft>
                      </a:pPr>
                      <a:r>
                        <a:rPr lang="kk-KZ" sz="1200">
                          <a:effectLst/>
                          <a:latin typeface="Times New Roman" pitchFamily="18" charset="0"/>
                          <a:cs typeface="Times New Roman" pitchFamily="18" charset="0"/>
                        </a:rPr>
                        <a:t>Блок</a:t>
                      </a:r>
                      <a:endParaRPr lang="ru-RU" sz="1200">
                        <a:effectLst/>
                        <a:latin typeface="Times New Roman" pitchFamily="18" charset="0"/>
                        <a:ea typeface="Times New Roman"/>
                        <a:cs typeface="Times New Roman" pitchFamily="18" charset="0"/>
                      </a:endParaRPr>
                    </a:p>
                  </a:txBody>
                  <a:tcPr marL="29666" marR="29666" marT="17800" marB="17800"/>
                </a:tc>
                <a:tc hMerge="1">
                  <a:txBody>
                    <a:bodyPr/>
                    <a:lstStyle/>
                    <a:p>
                      <a:endParaRPr lang="ru-RU"/>
                    </a:p>
                  </a:txBody>
                  <a:tcPr/>
                </a:tc>
                <a:tc gridSpan="2">
                  <a:txBody>
                    <a:bodyPr/>
                    <a:lstStyle/>
                    <a:p>
                      <a:pPr algn="ctr">
                        <a:spcAft>
                          <a:spcPts val="0"/>
                        </a:spcAft>
                      </a:pPr>
                      <a:r>
                        <a:rPr lang="kk-KZ" sz="1200">
                          <a:effectLst/>
                          <a:latin typeface="Times New Roman" pitchFamily="18" charset="0"/>
                          <a:cs typeface="Times New Roman" pitchFamily="18" charset="0"/>
                        </a:rPr>
                        <a:t>Пән бойынша балдар</a:t>
                      </a:r>
                      <a:endParaRPr lang="ru-RU" sz="1200">
                        <a:effectLst/>
                        <a:latin typeface="Times New Roman" pitchFamily="18" charset="0"/>
                        <a:ea typeface="Times New Roman"/>
                        <a:cs typeface="Times New Roman" pitchFamily="18" charset="0"/>
                      </a:endParaRPr>
                    </a:p>
                  </a:txBody>
                  <a:tcPr marL="29666" marR="29666" marT="17800" marB="17800"/>
                </a:tc>
                <a:tc h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Біліктілік тестінен өту үшін (%)</a:t>
                      </a:r>
                      <a:endParaRPr lang="ru-RU" sz="1200">
                        <a:effectLst/>
                        <a:latin typeface="Times New Roman" pitchFamily="18" charset="0"/>
                        <a:ea typeface="Times New Roman"/>
                        <a:cs typeface="Times New Roman" pitchFamily="18" charset="0"/>
                      </a:endParaRPr>
                    </a:p>
                  </a:txBody>
                  <a:tcPr marL="29666" marR="29666" marT="17800" marB="17800"/>
                </a:tc>
                <a:tc>
                  <a:txBody>
                    <a:bodyPr/>
                    <a:lstStyle/>
                    <a:p>
                      <a:pPr algn="ctr">
                        <a:spcAft>
                          <a:spcPts val="0"/>
                        </a:spcAft>
                      </a:pPr>
                      <a:r>
                        <a:rPr lang="kk-KZ" sz="1200">
                          <a:effectLst/>
                          <a:latin typeface="Times New Roman" pitchFamily="18" charset="0"/>
                          <a:cs typeface="Times New Roman" pitchFamily="18" charset="0"/>
                        </a:rPr>
                        <a:t>Біліктілік тестінен өту үшін (балдар)</a:t>
                      </a:r>
                      <a:endParaRPr lang="ru-RU" sz="1200">
                        <a:effectLst/>
                        <a:latin typeface="Times New Roman" pitchFamily="18" charset="0"/>
                        <a:ea typeface="Times New Roman"/>
                        <a:cs typeface="Times New Roman" pitchFamily="18" charset="0"/>
                      </a:endParaRPr>
                    </a:p>
                  </a:txBody>
                  <a:tcPr marL="29666" marR="29666" marT="17800" marB="17800"/>
                </a:tc>
              </a:tr>
              <a:tr h="531617">
                <a:tc rowSpan="5">
                  <a:txBody>
                    <a:bodyPr/>
                    <a:lstStyle/>
                    <a:p>
                      <a:pPr algn="ctr">
                        <a:spcAft>
                          <a:spcPts val="0"/>
                        </a:spcAft>
                      </a:pPr>
                      <a:r>
                        <a:rPr lang="kk-KZ" sz="1200" dirty="0">
                          <a:effectLst/>
                          <a:latin typeface="Times New Roman" pitchFamily="18" charset="0"/>
                          <a:cs typeface="Times New Roman" pitchFamily="18" charset="0"/>
                        </a:rPr>
                        <a:t>Кезекті біліктілік санатын беру</a:t>
                      </a:r>
                      <a:endParaRPr lang="ru-RU" sz="1200" dirty="0">
                        <a:effectLst/>
                        <a:latin typeface="Times New Roman" pitchFamily="18" charset="0"/>
                        <a:ea typeface="Times New Roman"/>
                        <a:cs typeface="Times New Roman" pitchFamily="18" charset="0"/>
                      </a:endParaRPr>
                    </a:p>
                  </a:txBody>
                  <a:tcPr marL="29666" marR="29666" marT="17800" marB="17800" anchor="ctr"/>
                </a:tc>
                <a:tc rowSpan="5">
                  <a:txBody>
                    <a:bodyPr/>
                    <a:lstStyle/>
                    <a:p>
                      <a:pPr algn="ctr">
                        <a:spcAft>
                          <a:spcPts val="0"/>
                        </a:spcAft>
                      </a:pPr>
                      <a:r>
                        <a:rPr lang="kk-KZ" sz="1200">
                          <a:effectLst/>
                          <a:latin typeface="Times New Roman" pitchFamily="18" charset="0"/>
                          <a:cs typeface="Times New Roman" pitchFamily="18" charset="0"/>
                        </a:rPr>
                        <a:t>ҚР заңнама-сын және норматив-тік құқықтық актілерді білу</a:t>
                      </a:r>
                      <a:endParaRPr lang="ru-RU" sz="1200">
                        <a:effectLst/>
                        <a:latin typeface="Times New Roman" pitchFamily="18" charset="0"/>
                        <a:ea typeface="Times New Roman"/>
                        <a:cs typeface="Times New Roman" pitchFamily="18" charset="0"/>
                      </a:endParaRPr>
                    </a:p>
                  </a:txBody>
                  <a:tcPr marL="29666" marR="29666" marT="17800" marB="17800" anchor="ctr"/>
                </a:tc>
                <a:tc>
                  <a:txBody>
                    <a:bodyPr/>
                    <a:lstStyle/>
                    <a:p>
                      <a:pPr algn="ctr">
                        <a:spcAft>
                          <a:spcPts val="0"/>
                        </a:spcAft>
                      </a:pPr>
                      <a:r>
                        <a:rPr lang="kk-KZ" sz="1200">
                          <a:effectLst/>
                          <a:latin typeface="Times New Roman" pitchFamily="18" charset="0"/>
                          <a:cs typeface="Times New Roman" pitchFamily="18" charset="0"/>
                        </a:rPr>
                        <a:t>Қазақстан Республикасы-ның Еңбек кодексі</a:t>
                      </a:r>
                      <a:endParaRPr lang="ru-RU" sz="1200">
                        <a:effectLst/>
                        <a:latin typeface="Times New Roman" pitchFamily="18" charset="0"/>
                        <a:ea typeface="Times New Roman"/>
                        <a:cs typeface="Times New Roman" pitchFamily="18" charset="0"/>
                      </a:endParaRPr>
                    </a:p>
                  </a:txBody>
                  <a:tcPr marL="42719" marR="42719" marT="0" marB="0" anchor="ctr"/>
                </a:tc>
                <a:tc>
                  <a:txBody>
                    <a:bodyPr/>
                    <a:lstStyle/>
                    <a:p>
                      <a:pPr algn="ctr">
                        <a:spcAft>
                          <a:spcPts val="0"/>
                        </a:spcAft>
                      </a:pPr>
                      <a:r>
                        <a:rPr lang="kk-KZ" sz="1200">
                          <a:effectLst/>
                          <a:latin typeface="Times New Roman" pitchFamily="18" charset="0"/>
                          <a:cs typeface="Times New Roman" pitchFamily="18" charset="0"/>
                        </a:rPr>
                        <a:t>10</a:t>
                      </a:r>
                      <a:endParaRPr lang="ru-RU" sz="1200">
                        <a:effectLst/>
                        <a:latin typeface="Times New Roman" pitchFamily="18" charset="0"/>
                        <a:ea typeface="Times New Roman"/>
                        <a:cs typeface="Times New Roman" pitchFamily="18" charset="0"/>
                      </a:endParaRPr>
                    </a:p>
                  </a:txBody>
                  <a:tcPr marL="29666" marR="29666" marT="17800" marB="17800" anchor="ctr"/>
                </a:tc>
                <a:tc rowSpan="5">
                  <a:txBody>
                    <a:bodyPr/>
                    <a:lstStyle/>
                    <a:p>
                      <a:pPr algn="ctr">
                        <a:spcAft>
                          <a:spcPts val="0"/>
                        </a:spcAft>
                      </a:pPr>
                      <a:r>
                        <a:rPr lang="en-US" sz="1200">
                          <a:effectLst/>
                          <a:latin typeface="Times New Roman" pitchFamily="18" charset="0"/>
                          <a:cs typeface="Times New Roman" pitchFamily="18" charset="0"/>
                        </a:rPr>
                        <a:t>6</a:t>
                      </a:r>
                      <a:r>
                        <a:rPr lang="kk-KZ" sz="1200">
                          <a:effectLst/>
                          <a:latin typeface="Times New Roman" pitchFamily="18" charset="0"/>
                          <a:cs typeface="Times New Roman" pitchFamily="18" charset="0"/>
                        </a:rPr>
                        <a:t>0</a:t>
                      </a:r>
                      <a:endParaRPr lang="ru-RU" sz="1200">
                        <a:effectLst/>
                        <a:latin typeface="Times New Roman" pitchFamily="18" charset="0"/>
                        <a:ea typeface="Times New Roman"/>
                        <a:cs typeface="Times New Roman" pitchFamily="18" charset="0"/>
                      </a:endParaRPr>
                    </a:p>
                  </a:txBody>
                  <a:tcPr marL="42719" marR="42719" marT="0" marB="0" anchor="ctr"/>
                </a:tc>
                <a:tc rowSpan="5">
                  <a:txBody>
                    <a:bodyPr/>
                    <a:lstStyle/>
                    <a:p>
                      <a:pPr algn="ctr">
                        <a:spcAft>
                          <a:spcPts val="0"/>
                        </a:spcAft>
                      </a:pPr>
                      <a:r>
                        <a:rPr lang="kk-KZ" sz="1200">
                          <a:effectLst/>
                          <a:latin typeface="Times New Roman" pitchFamily="18" charset="0"/>
                          <a:cs typeface="Times New Roman" pitchFamily="18" charset="0"/>
                        </a:rPr>
                        <a:t>70%</a:t>
                      </a:r>
                      <a:endParaRPr lang="ru-RU" sz="1200">
                        <a:effectLst/>
                        <a:latin typeface="Times New Roman" pitchFamily="18" charset="0"/>
                        <a:ea typeface="Times New Roman"/>
                        <a:cs typeface="Times New Roman" pitchFamily="18" charset="0"/>
                      </a:endParaRPr>
                    </a:p>
                  </a:txBody>
                  <a:tcPr marL="29666" marR="29666" marT="17800" marB="17800" anchor="ctr"/>
                </a:tc>
                <a:tc rowSpan="5">
                  <a:txBody>
                    <a:bodyPr/>
                    <a:lstStyle/>
                    <a:p>
                      <a:pPr>
                        <a:spcAft>
                          <a:spcPts val="0"/>
                        </a:spcAft>
                      </a:pPr>
                      <a:r>
                        <a:rPr lang="kk-KZ" sz="1200">
                          <a:effectLst/>
                          <a:latin typeface="Times New Roman" pitchFamily="18" charset="0"/>
                          <a:cs typeface="Times New Roman" pitchFamily="18" charset="0"/>
                        </a:rPr>
                        <a:t>42</a:t>
                      </a:r>
                      <a:endParaRPr lang="ru-RU" sz="1200">
                        <a:effectLst/>
                        <a:latin typeface="Times New Roman" pitchFamily="18" charset="0"/>
                        <a:ea typeface="Times New Roman"/>
                        <a:cs typeface="Times New Roman" pitchFamily="18" charset="0"/>
                      </a:endParaRPr>
                    </a:p>
                  </a:txBody>
                  <a:tcPr marL="29666" marR="29666" marT="17800" marB="17800" anchor="ctr"/>
                </a:tc>
              </a:tr>
              <a:tr h="531617">
                <a:tc vMerge="1">
                  <a:txBody>
                    <a:bodyPr/>
                    <a:lstStyle/>
                    <a:p>
                      <a:endParaRPr lang="ru-RU"/>
                    </a:p>
                  </a:txBody>
                  <a:tcPr/>
                </a:tc>
                <a:tc v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Неке (ерлі-зайыптылық) және отбасы туралы Кодекс</a:t>
                      </a:r>
                      <a:endParaRPr lang="ru-RU" sz="1200">
                        <a:effectLst/>
                        <a:latin typeface="Times New Roman" pitchFamily="18" charset="0"/>
                        <a:ea typeface="Times New Roman"/>
                        <a:cs typeface="Times New Roman" pitchFamily="18" charset="0"/>
                      </a:endParaRPr>
                    </a:p>
                  </a:txBody>
                  <a:tcPr marL="42719" marR="42719" marT="0" marB="0" anchor="ctr"/>
                </a:tc>
                <a:tc>
                  <a:txBody>
                    <a:bodyPr/>
                    <a:lstStyle/>
                    <a:p>
                      <a:pPr algn="ctr">
                        <a:spcAft>
                          <a:spcPts val="0"/>
                        </a:spcAft>
                      </a:pPr>
                      <a:r>
                        <a:rPr lang="kk-KZ" sz="1200">
                          <a:effectLst/>
                          <a:latin typeface="Times New Roman" pitchFamily="18" charset="0"/>
                          <a:cs typeface="Times New Roman" pitchFamily="18" charset="0"/>
                        </a:rPr>
                        <a:t>10</a:t>
                      </a:r>
                      <a:endParaRPr lang="ru-RU" sz="1200">
                        <a:effectLst/>
                        <a:latin typeface="Times New Roman" pitchFamily="18" charset="0"/>
                        <a:ea typeface="Times New Roman"/>
                        <a:cs typeface="Times New Roman" pitchFamily="18" charset="0"/>
                      </a:endParaRPr>
                    </a:p>
                  </a:txBody>
                  <a:tcPr marL="29666" marR="29666" marT="17800" marB="17800" anchor="ctr"/>
                </a:tc>
                <a:tc vMerge="1">
                  <a:txBody>
                    <a:bodyPr/>
                    <a:lstStyle/>
                    <a:p>
                      <a:endParaRPr lang="ru-RU"/>
                    </a:p>
                  </a:txBody>
                  <a:tcPr/>
                </a:tc>
                <a:tc vMerge="1">
                  <a:txBody>
                    <a:bodyPr/>
                    <a:lstStyle/>
                    <a:p>
                      <a:endParaRPr lang="ru-RU"/>
                    </a:p>
                  </a:txBody>
                  <a:tcPr/>
                </a:tc>
                <a:tc vMerge="1">
                  <a:txBody>
                    <a:bodyPr/>
                    <a:lstStyle/>
                    <a:p>
                      <a:endParaRPr lang="ru-RU"/>
                    </a:p>
                  </a:txBody>
                  <a:tcPr/>
                </a:tc>
              </a:tr>
              <a:tr h="531617">
                <a:tc vMerge="1">
                  <a:txBody>
                    <a:bodyPr/>
                    <a:lstStyle/>
                    <a:p>
                      <a:endParaRPr lang="ru-RU"/>
                    </a:p>
                  </a:txBody>
                  <a:tcPr/>
                </a:tc>
                <a:tc v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«Білім туралы» Қазақстан Республикасы-ның Заңы</a:t>
                      </a:r>
                      <a:endParaRPr lang="ru-RU" sz="1200">
                        <a:effectLst/>
                        <a:latin typeface="Times New Roman" pitchFamily="18" charset="0"/>
                        <a:ea typeface="Times New Roman"/>
                        <a:cs typeface="Times New Roman" pitchFamily="18" charset="0"/>
                      </a:endParaRPr>
                    </a:p>
                  </a:txBody>
                  <a:tcPr marL="42719" marR="42719" marT="0" marB="0" anchor="ctr"/>
                </a:tc>
                <a:tc>
                  <a:txBody>
                    <a:bodyPr/>
                    <a:lstStyle/>
                    <a:p>
                      <a:pPr algn="ctr">
                        <a:spcAft>
                          <a:spcPts val="0"/>
                        </a:spcAft>
                      </a:pPr>
                      <a:r>
                        <a:rPr lang="kk-KZ" sz="1200">
                          <a:effectLst/>
                          <a:latin typeface="Times New Roman" pitchFamily="18" charset="0"/>
                          <a:cs typeface="Times New Roman" pitchFamily="18" charset="0"/>
                        </a:rPr>
                        <a:t>10</a:t>
                      </a:r>
                      <a:endParaRPr lang="ru-RU" sz="1200">
                        <a:effectLst/>
                        <a:latin typeface="Times New Roman" pitchFamily="18" charset="0"/>
                        <a:ea typeface="Times New Roman"/>
                        <a:cs typeface="Times New Roman" pitchFamily="18" charset="0"/>
                      </a:endParaRPr>
                    </a:p>
                  </a:txBody>
                  <a:tcPr marL="29666" marR="29666" marT="17800" marB="17800" anchor="ctr"/>
                </a:tc>
                <a:tc vMerge="1">
                  <a:txBody>
                    <a:bodyPr/>
                    <a:lstStyle/>
                    <a:p>
                      <a:endParaRPr lang="ru-RU"/>
                    </a:p>
                  </a:txBody>
                  <a:tcPr/>
                </a:tc>
                <a:tc vMerge="1">
                  <a:txBody>
                    <a:bodyPr/>
                    <a:lstStyle/>
                    <a:p>
                      <a:endParaRPr lang="ru-RU"/>
                    </a:p>
                  </a:txBody>
                  <a:tcPr/>
                </a:tc>
                <a:tc vMerge="1">
                  <a:txBody>
                    <a:bodyPr/>
                    <a:lstStyle/>
                    <a:p>
                      <a:endParaRPr lang="ru-RU"/>
                    </a:p>
                  </a:txBody>
                  <a:tcPr/>
                </a:tc>
              </a:tr>
              <a:tr h="797425">
                <a:tc vMerge="1">
                  <a:txBody>
                    <a:bodyPr/>
                    <a:lstStyle/>
                    <a:p>
                      <a:endParaRPr lang="ru-RU"/>
                    </a:p>
                  </a:txBody>
                  <a:tcPr/>
                </a:tc>
                <a:tc v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«Педагог мәртебесі туралы» Қазақстан Республикасы-ның Заңы</a:t>
                      </a:r>
                      <a:endParaRPr lang="ru-RU" sz="1200">
                        <a:effectLst/>
                        <a:latin typeface="Times New Roman" pitchFamily="18" charset="0"/>
                        <a:ea typeface="Times New Roman"/>
                        <a:cs typeface="Times New Roman" pitchFamily="18" charset="0"/>
                      </a:endParaRPr>
                    </a:p>
                  </a:txBody>
                  <a:tcPr marL="42719" marR="42719" marT="0" marB="0" anchor="ctr"/>
                </a:tc>
                <a:tc>
                  <a:txBody>
                    <a:bodyPr/>
                    <a:lstStyle/>
                    <a:p>
                      <a:pPr algn="ctr">
                        <a:spcAft>
                          <a:spcPts val="0"/>
                        </a:spcAft>
                      </a:pPr>
                      <a:r>
                        <a:rPr lang="kk-KZ" sz="1200">
                          <a:effectLst/>
                          <a:latin typeface="Times New Roman" pitchFamily="18" charset="0"/>
                          <a:cs typeface="Times New Roman" pitchFamily="18" charset="0"/>
                        </a:rPr>
                        <a:t>5</a:t>
                      </a:r>
                      <a:endParaRPr lang="ru-RU" sz="1200">
                        <a:effectLst/>
                        <a:latin typeface="Times New Roman" pitchFamily="18" charset="0"/>
                        <a:ea typeface="Times New Roman"/>
                        <a:cs typeface="Times New Roman" pitchFamily="18" charset="0"/>
                      </a:endParaRPr>
                    </a:p>
                  </a:txBody>
                  <a:tcPr marL="29666" marR="29666" marT="17800" marB="17800" anchor="ctr"/>
                </a:tc>
                <a:tc vMerge="1">
                  <a:txBody>
                    <a:bodyPr/>
                    <a:lstStyle/>
                    <a:p>
                      <a:endParaRPr lang="ru-RU"/>
                    </a:p>
                  </a:txBody>
                  <a:tcPr/>
                </a:tc>
                <a:tc vMerge="1">
                  <a:txBody>
                    <a:bodyPr/>
                    <a:lstStyle/>
                    <a:p>
                      <a:endParaRPr lang="ru-RU"/>
                    </a:p>
                  </a:txBody>
                  <a:tcPr/>
                </a:tc>
                <a:tc vMerge="1">
                  <a:txBody>
                    <a:bodyPr/>
                    <a:lstStyle/>
                    <a:p>
                      <a:endParaRPr lang="ru-RU"/>
                    </a:p>
                  </a:txBody>
                  <a:tcPr/>
                </a:tc>
              </a:tr>
              <a:tr h="1063233">
                <a:tc vMerge="1">
                  <a:txBody>
                    <a:bodyPr/>
                    <a:lstStyle/>
                    <a:p>
                      <a:endParaRPr lang="ru-RU"/>
                    </a:p>
                  </a:txBody>
                  <a:tcPr/>
                </a:tc>
                <a:tc v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«Қазақстан Республикасын-дағы Бала құқықтары туралы» Қазақстан Республикасы-ның Заңы</a:t>
                      </a:r>
                      <a:endParaRPr lang="ru-RU" sz="1200">
                        <a:effectLst/>
                        <a:latin typeface="Times New Roman" pitchFamily="18" charset="0"/>
                        <a:ea typeface="Times New Roman"/>
                        <a:cs typeface="Times New Roman" pitchFamily="18" charset="0"/>
                      </a:endParaRPr>
                    </a:p>
                  </a:txBody>
                  <a:tcPr marL="42719" marR="42719" marT="0" marB="0" anchor="ctr"/>
                </a:tc>
                <a:tc>
                  <a:txBody>
                    <a:bodyPr/>
                    <a:lstStyle/>
                    <a:p>
                      <a:pPr algn="ctr">
                        <a:spcAft>
                          <a:spcPts val="0"/>
                        </a:spcAft>
                      </a:pPr>
                      <a:r>
                        <a:rPr lang="en-US" sz="1200" dirty="0">
                          <a:effectLst/>
                          <a:latin typeface="Times New Roman" pitchFamily="18" charset="0"/>
                          <a:cs typeface="Times New Roman" pitchFamily="18" charset="0"/>
                        </a:rPr>
                        <a:t>10</a:t>
                      </a:r>
                      <a:endParaRPr lang="ru-RU" sz="1200" dirty="0">
                        <a:effectLst/>
                        <a:latin typeface="Times New Roman" pitchFamily="18" charset="0"/>
                        <a:ea typeface="Times New Roman"/>
                        <a:cs typeface="Times New Roman" pitchFamily="18" charset="0"/>
                      </a:endParaRPr>
                    </a:p>
                  </a:txBody>
                  <a:tcPr marL="29666" marR="29666" marT="17800" marB="17800" anchor="ctr"/>
                </a:tc>
                <a:tc vMerge="1">
                  <a:txBody>
                    <a:bodyPr/>
                    <a:lstStyle/>
                    <a:p>
                      <a:endParaRPr lang="ru-RU"/>
                    </a:p>
                  </a:txBody>
                  <a:tcPr/>
                </a:tc>
                <a:tc vMerge="1">
                  <a:txBody>
                    <a:bodyPr/>
                    <a:lstStyle/>
                    <a:p>
                      <a:endParaRPr lang="ru-RU"/>
                    </a:p>
                  </a:txBody>
                  <a:tcPr/>
                </a:tc>
                <a:tc vMerge="1">
                  <a:txBody>
                    <a:bodyPr/>
                    <a:lstStyle/>
                    <a:p>
                      <a:endParaRPr lang="ru-RU"/>
                    </a:p>
                  </a:txBody>
                  <a:tcPr/>
                </a:tc>
              </a:tr>
            </a:tbl>
          </a:graphicData>
        </a:graphic>
      </p:graphicFrame>
    </p:spTree>
    <p:extLst>
      <p:ext uri="{BB962C8B-B14F-4D97-AF65-F5344CB8AC3E}">
        <p14:creationId xmlns:p14="http://schemas.microsoft.com/office/powerpoint/2010/main" val="1061532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15616DE2-0404-417A-8D8A-F4CCB595ED6A}"/>
              </a:ext>
            </a:extLst>
          </p:cNvPr>
          <p:cNvSpPr/>
          <p:nvPr/>
        </p:nvSpPr>
        <p:spPr>
          <a:xfrm>
            <a:off x="0" y="496997"/>
            <a:ext cx="9144000" cy="4320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x-none" dirty="0">
              <a:solidFill>
                <a:prstClr val="white"/>
              </a:solidFill>
            </a:endParaRPr>
          </a:p>
        </p:txBody>
      </p:sp>
      <p:sp>
        <p:nvSpPr>
          <p:cNvPr id="6" name="Прямоугольник 5">
            <a:extLst>
              <a:ext uri="{FF2B5EF4-FFF2-40B4-BE49-F238E27FC236}">
                <a16:creationId xmlns:a16="http://schemas.microsoft.com/office/drawing/2014/main" xmlns="" id="{9796F766-4809-46BB-93FD-577BAF09EA8C}"/>
              </a:ext>
            </a:extLst>
          </p:cNvPr>
          <p:cNvSpPr/>
          <p:nvPr/>
        </p:nvSpPr>
        <p:spPr>
          <a:xfrm>
            <a:off x="539552" y="297522"/>
            <a:ext cx="8205818" cy="923330"/>
          </a:xfrm>
          <a:prstGeom prst="rect">
            <a:avLst/>
          </a:prstGeom>
          <a:solidFill>
            <a:srgbClr val="5DAE14"/>
          </a:solidFill>
          <a:ln>
            <a:solidFill>
              <a:schemeClr val="accent1"/>
            </a:solidFill>
          </a:ln>
        </p:spPr>
        <p:txBody>
          <a:bodyPr wrap="square">
            <a:spAutoFit/>
          </a:bodyPr>
          <a:lstStyle/>
          <a:p>
            <a:pPr algn="ctr"/>
            <a:r>
              <a:rPr lang="kk-KZ" b="1" dirty="0">
                <a:solidFill>
                  <a:prstClr val="white"/>
                </a:solidFill>
              </a:rPr>
              <a:t> </a:t>
            </a:r>
            <a:endParaRPr lang="kk-KZ" b="1" dirty="0" smtClean="0">
              <a:solidFill>
                <a:prstClr val="white"/>
              </a:solidFill>
            </a:endParaRPr>
          </a:p>
          <a:p>
            <a:pPr algn="ctr"/>
            <a:r>
              <a:rPr lang="kk-KZ" b="1" dirty="0">
                <a:solidFill>
                  <a:prstClr val="white"/>
                </a:solidFill>
              </a:rPr>
              <a:t>Білім беру ұйымдарының, әдістемелік кабинеттердің (орталықтардың) бірінші басшылары, басшының орынбасарлары </a:t>
            </a:r>
            <a:r>
              <a:rPr lang="kk-KZ" b="1" dirty="0" smtClean="0">
                <a:solidFill>
                  <a:prstClr val="white"/>
                </a:solidFill>
              </a:rPr>
              <a:t>үшін</a:t>
            </a:r>
            <a:endParaRPr lang="kk-KZ" b="1" dirty="0">
              <a:solidFill>
                <a:prstClr val="white"/>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830893278"/>
              </p:ext>
            </p:extLst>
          </p:nvPr>
        </p:nvGraphicFramePr>
        <p:xfrm>
          <a:off x="569105" y="1772816"/>
          <a:ext cx="7963335" cy="4022725"/>
        </p:xfrm>
        <a:graphic>
          <a:graphicData uri="http://schemas.openxmlformats.org/drawingml/2006/table">
            <a:tbl>
              <a:tblPr bandRow="1">
                <a:tableStyleId>{5DA37D80-6434-44D0-A028-1B22A696006F}</a:tableStyleId>
              </a:tblPr>
              <a:tblGrid>
                <a:gridCol w="1484496"/>
                <a:gridCol w="2276735"/>
                <a:gridCol w="679878"/>
                <a:gridCol w="687496"/>
                <a:gridCol w="1354995"/>
                <a:gridCol w="1479735"/>
              </a:tblGrid>
              <a:tr h="3017044">
                <a:tc>
                  <a:txBody>
                    <a:bodyPr/>
                    <a:lstStyle/>
                    <a:p>
                      <a:pPr algn="ctr">
                        <a:spcAft>
                          <a:spcPts val="0"/>
                        </a:spcAft>
                      </a:pPr>
                      <a:r>
                        <a:rPr lang="kk-KZ" sz="1200">
                          <a:effectLst/>
                          <a:latin typeface="Times New Roman" pitchFamily="18" charset="0"/>
                          <a:cs typeface="Times New Roman" pitchFamily="18" charset="0"/>
                        </a:rPr>
                        <a:t> </a:t>
                      </a:r>
                      <a:endParaRPr lang="ru-RU" sz="1200">
                        <a:effectLst/>
                        <a:latin typeface="Times New Roman" pitchFamily="18" charset="0"/>
                        <a:ea typeface="Times New Roman"/>
                        <a:cs typeface="Times New Roman" pitchFamily="18" charset="0"/>
                      </a:endParaRPr>
                    </a:p>
                  </a:txBody>
                  <a:tcPr marL="37414" marR="37414" marT="22448" marB="22448" anchor="ctr"/>
                </a:tc>
                <a:tc>
                  <a:txBody>
                    <a:bodyPr/>
                    <a:lstStyle/>
                    <a:p>
                      <a:pPr algn="ctr">
                        <a:spcAft>
                          <a:spcPts val="0"/>
                        </a:spcAft>
                      </a:pPr>
                      <a:r>
                        <a:rPr lang="kk-KZ" sz="1200">
                          <a:effectLst/>
                          <a:latin typeface="Times New Roman" pitchFamily="18" charset="0"/>
                          <a:cs typeface="Times New Roman" pitchFamily="18" charset="0"/>
                        </a:rPr>
                        <a:t>«Мектепке дейінгі тәрбие мен оқытудың, бастауыш, негізгі орта және жалпы орта, техникалық және кәсіптік, орта білімнен кейінгі білім берудің мемлекеттік жалпыға міндетті стандарттарын бекіту туралы» Қазақстан Республикасы Оқу-ағарту Министрлігінің 2022 жылғы 3 тамыздағы №348 бұйрығы</a:t>
                      </a:r>
                      <a:endParaRPr lang="ru-RU" sz="1200">
                        <a:effectLst/>
                        <a:latin typeface="Times New Roman" pitchFamily="18" charset="0"/>
                        <a:ea typeface="Times New Roman"/>
                        <a:cs typeface="Times New Roman" pitchFamily="18" charset="0"/>
                      </a:endParaRPr>
                    </a:p>
                  </a:txBody>
                  <a:tcPr marL="53876" marR="53876" marT="0" marB="0" anchor="ctr"/>
                </a:tc>
                <a:tc>
                  <a:txBody>
                    <a:bodyPr/>
                    <a:lstStyle/>
                    <a:p>
                      <a:pPr algn="ctr">
                        <a:spcAft>
                          <a:spcPts val="0"/>
                        </a:spcAft>
                      </a:pPr>
                      <a:r>
                        <a:rPr lang="kk-KZ" sz="1200">
                          <a:effectLst/>
                          <a:latin typeface="Times New Roman" pitchFamily="18" charset="0"/>
                          <a:cs typeface="Times New Roman" pitchFamily="18" charset="0"/>
                        </a:rPr>
                        <a:t>5</a:t>
                      </a:r>
                      <a:endParaRPr lang="ru-RU" sz="1200">
                        <a:effectLst/>
                        <a:latin typeface="Times New Roman" pitchFamily="18" charset="0"/>
                        <a:ea typeface="Times New Roman"/>
                        <a:cs typeface="Times New Roman" pitchFamily="18" charset="0"/>
                      </a:endParaRPr>
                    </a:p>
                  </a:txBody>
                  <a:tcPr marL="37414" marR="37414" marT="22448" marB="22448" anchor="ctr"/>
                </a:tc>
                <a:tc rowSpan="2">
                  <a:txBody>
                    <a:bodyPr/>
                    <a:lstStyle/>
                    <a:p>
                      <a:pPr algn="ctr">
                        <a:spcAft>
                          <a:spcPts val="0"/>
                        </a:spcAft>
                      </a:pPr>
                      <a:r>
                        <a:rPr lang="kk-KZ" sz="1200">
                          <a:effectLst/>
                          <a:latin typeface="Times New Roman" pitchFamily="18" charset="0"/>
                          <a:cs typeface="Times New Roman" pitchFamily="18" charset="0"/>
                        </a:rPr>
                        <a:t> </a:t>
                      </a:r>
                      <a:endParaRPr lang="ru-RU" sz="1200">
                        <a:effectLst/>
                        <a:latin typeface="Times New Roman" pitchFamily="18" charset="0"/>
                        <a:ea typeface="Times New Roman"/>
                        <a:cs typeface="Times New Roman" pitchFamily="18" charset="0"/>
                      </a:endParaRPr>
                    </a:p>
                  </a:txBody>
                  <a:tcPr marL="53876" marR="53876" marT="0" marB="0" anchor="ctr"/>
                </a:tc>
                <a:tc>
                  <a:txBody>
                    <a:bodyPr/>
                    <a:lstStyle/>
                    <a:p>
                      <a:pPr algn="ctr">
                        <a:spcAft>
                          <a:spcPts val="0"/>
                        </a:spcAft>
                      </a:pPr>
                      <a:r>
                        <a:rPr lang="kk-KZ" sz="1200">
                          <a:effectLst/>
                          <a:latin typeface="Times New Roman" pitchFamily="18" charset="0"/>
                          <a:cs typeface="Times New Roman" pitchFamily="18" charset="0"/>
                        </a:rPr>
                        <a:t> </a:t>
                      </a:r>
                      <a:endParaRPr lang="ru-RU" sz="1200">
                        <a:effectLst/>
                        <a:latin typeface="Times New Roman" pitchFamily="18" charset="0"/>
                        <a:ea typeface="Times New Roman"/>
                        <a:cs typeface="Times New Roman" pitchFamily="18" charset="0"/>
                      </a:endParaRPr>
                    </a:p>
                  </a:txBody>
                  <a:tcPr marL="37414" marR="37414" marT="22448" marB="22448" anchor="ctr"/>
                </a:tc>
                <a:tc>
                  <a:txBody>
                    <a:bodyPr/>
                    <a:lstStyle/>
                    <a:p>
                      <a:pPr>
                        <a:spcAft>
                          <a:spcPts val="0"/>
                        </a:spcAft>
                      </a:pPr>
                      <a:r>
                        <a:rPr lang="kk-KZ" sz="1200">
                          <a:effectLst/>
                          <a:latin typeface="Times New Roman" pitchFamily="18" charset="0"/>
                          <a:cs typeface="Times New Roman" pitchFamily="18" charset="0"/>
                        </a:rPr>
                        <a:t> </a:t>
                      </a:r>
                      <a:endParaRPr lang="ru-RU" sz="1200">
                        <a:effectLst/>
                        <a:latin typeface="Times New Roman" pitchFamily="18" charset="0"/>
                        <a:ea typeface="Times New Roman"/>
                        <a:cs typeface="Times New Roman" pitchFamily="18" charset="0"/>
                      </a:endParaRPr>
                    </a:p>
                  </a:txBody>
                  <a:tcPr marL="37414" marR="37414" marT="22448" marB="22448" anchor="ctr"/>
                </a:tc>
              </a:tr>
              <a:tr h="1005681">
                <a:tc>
                  <a:txBody>
                    <a:bodyPr/>
                    <a:lstStyle/>
                    <a:p>
                      <a:pPr algn="ctr">
                        <a:spcAft>
                          <a:spcPts val="0"/>
                        </a:spcAft>
                      </a:pPr>
                      <a:r>
                        <a:rPr lang="kk-KZ" sz="1200">
                          <a:effectLst/>
                          <a:latin typeface="Times New Roman" pitchFamily="18" charset="0"/>
                          <a:cs typeface="Times New Roman" pitchFamily="18" charset="0"/>
                        </a:rPr>
                        <a:t> </a:t>
                      </a:r>
                      <a:endParaRPr lang="ru-RU" sz="1200">
                        <a:effectLst/>
                        <a:latin typeface="Times New Roman" pitchFamily="18" charset="0"/>
                        <a:ea typeface="Times New Roman"/>
                        <a:cs typeface="Times New Roman" pitchFamily="18" charset="0"/>
                      </a:endParaRPr>
                    </a:p>
                  </a:txBody>
                  <a:tcPr marL="37414" marR="37414" marT="22448" marB="22448" anchor="ctr"/>
                </a:tc>
                <a:tc>
                  <a:txBody>
                    <a:bodyPr/>
                    <a:lstStyle/>
                    <a:p>
                      <a:pPr algn="ctr">
                        <a:spcAft>
                          <a:spcPts val="0"/>
                        </a:spcAft>
                      </a:pPr>
                      <a:r>
                        <a:rPr lang="kk-KZ" sz="1200">
                          <a:effectLst/>
                          <a:latin typeface="Times New Roman" pitchFamily="18" charset="0"/>
                          <a:cs typeface="Times New Roman" pitchFamily="18" charset="0"/>
                        </a:rPr>
                        <a:t>«Сыбайлас жемқорлыққа қарсы іс-қимыл туралы» Қазақстан Республикасы-ның Заңы</a:t>
                      </a:r>
                      <a:endParaRPr lang="ru-RU" sz="1200">
                        <a:effectLst/>
                        <a:latin typeface="Times New Roman" pitchFamily="18" charset="0"/>
                        <a:ea typeface="Times New Roman"/>
                        <a:cs typeface="Times New Roman" pitchFamily="18" charset="0"/>
                      </a:endParaRPr>
                    </a:p>
                  </a:txBody>
                  <a:tcPr marL="53876" marR="53876" marT="0" marB="0" anchor="ctr"/>
                </a:tc>
                <a:tc>
                  <a:txBody>
                    <a:bodyPr/>
                    <a:lstStyle/>
                    <a:p>
                      <a:pPr algn="ctr">
                        <a:spcAft>
                          <a:spcPts val="0"/>
                        </a:spcAft>
                      </a:pPr>
                      <a:r>
                        <a:rPr lang="kk-KZ" sz="1200">
                          <a:effectLst/>
                          <a:latin typeface="Times New Roman" pitchFamily="18" charset="0"/>
                          <a:cs typeface="Times New Roman" pitchFamily="18" charset="0"/>
                        </a:rPr>
                        <a:t>10</a:t>
                      </a:r>
                      <a:endParaRPr lang="ru-RU" sz="1200">
                        <a:effectLst/>
                        <a:latin typeface="Times New Roman" pitchFamily="18" charset="0"/>
                        <a:ea typeface="Times New Roman"/>
                        <a:cs typeface="Times New Roman" pitchFamily="18" charset="0"/>
                      </a:endParaRPr>
                    </a:p>
                  </a:txBody>
                  <a:tcPr marL="37414" marR="37414" marT="22448" marB="22448" anchor="ctr"/>
                </a:tc>
                <a:tc v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 </a:t>
                      </a:r>
                      <a:endParaRPr lang="ru-RU" sz="1200">
                        <a:effectLst/>
                        <a:latin typeface="Times New Roman" pitchFamily="18" charset="0"/>
                        <a:ea typeface="Times New Roman"/>
                        <a:cs typeface="Times New Roman" pitchFamily="18" charset="0"/>
                      </a:endParaRPr>
                    </a:p>
                  </a:txBody>
                  <a:tcPr marL="37414" marR="37414" marT="22448" marB="22448" anchor="ctr"/>
                </a:tc>
                <a:tc>
                  <a:txBody>
                    <a:bodyPr/>
                    <a:lstStyle/>
                    <a:p>
                      <a:pPr>
                        <a:spcAft>
                          <a:spcPts val="0"/>
                        </a:spcAft>
                      </a:pPr>
                      <a:r>
                        <a:rPr lang="kk-KZ" sz="1200" dirty="0">
                          <a:effectLst/>
                          <a:latin typeface="Times New Roman" pitchFamily="18" charset="0"/>
                          <a:cs typeface="Times New Roman" pitchFamily="18" charset="0"/>
                        </a:rPr>
                        <a:t> </a:t>
                      </a:r>
                      <a:endParaRPr lang="ru-RU" sz="1200" dirty="0">
                        <a:effectLst/>
                        <a:latin typeface="Times New Roman" pitchFamily="18" charset="0"/>
                        <a:ea typeface="Times New Roman"/>
                        <a:cs typeface="Times New Roman" pitchFamily="18" charset="0"/>
                      </a:endParaRPr>
                    </a:p>
                  </a:txBody>
                  <a:tcPr marL="37414" marR="37414" marT="22448" marB="22448" anchor="ctr"/>
                </a:tc>
              </a:tr>
            </a:tbl>
          </a:graphicData>
        </a:graphic>
      </p:graphicFrame>
    </p:spTree>
    <p:extLst>
      <p:ext uri="{BB962C8B-B14F-4D97-AF65-F5344CB8AC3E}">
        <p14:creationId xmlns:p14="http://schemas.microsoft.com/office/powerpoint/2010/main" val="2096806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15616DE2-0404-417A-8D8A-F4CCB595ED6A}"/>
              </a:ext>
            </a:extLst>
          </p:cNvPr>
          <p:cNvSpPr/>
          <p:nvPr/>
        </p:nvSpPr>
        <p:spPr>
          <a:xfrm>
            <a:off x="0" y="496997"/>
            <a:ext cx="9144000" cy="4320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x-none" dirty="0">
              <a:solidFill>
                <a:prstClr val="white"/>
              </a:solidFill>
            </a:endParaRPr>
          </a:p>
        </p:txBody>
      </p:sp>
      <p:sp>
        <p:nvSpPr>
          <p:cNvPr id="6" name="Прямоугольник 5">
            <a:extLst>
              <a:ext uri="{FF2B5EF4-FFF2-40B4-BE49-F238E27FC236}">
                <a16:creationId xmlns:a16="http://schemas.microsoft.com/office/drawing/2014/main" xmlns="" id="{9796F766-4809-46BB-93FD-577BAF09EA8C}"/>
              </a:ext>
            </a:extLst>
          </p:cNvPr>
          <p:cNvSpPr/>
          <p:nvPr/>
        </p:nvSpPr>
        <p:spPr>
          <a:xfrm>
            <a:off x="539552" y="297522"/>
            <a:ext cx="8205818" cy="923330"/>
          </a:xfrm>
          <a:prstGeom prst="rect">
            <a:avLst/>
          </a:prstGeom>
          <a:solidFill>
            <a:srgbClr val="5DAE14"/>
          </a:solidFill>
          <a:ln>
            <a:solidFill>
              <a:schemeClr val="accent1"/>
            </a:solidFill>
          </a:ln>
        </p:spPr>
        <p:txBody>
          <a:bodyPr wrap="square">
            <a:spAutoFit/>
          </a:bodyPr>
          <a:lstStyle/>
          <a:p>
            <a:pPr algn="ctr"/>
            <a:r>
              <a:rPr lang="kk-KZ" b="1" dirty="0"/>
              <a:t> </a:t>
            </a:r>
            <a:endParaRPr lang="kk-KZ" b="1" dirty="0" smtClean="0"/>
          </a:p>
          <a:p>
            <a:pPr algn="ctr"/>
            <a:r>
              <a:rPr lang="kk-KZ" b="1" dirty="0"/>
              <a:t>Қосымша білім беру ұйымдарының бірінші басшылары, басшының орынбасарлары </a:t>
            </a:r>
            <a:r>
              <a:rPr lang="kk-KZ" b="1" dirty="0" smtClean="0"/>
              <a:t>үшін</a:t>
            </a:r>
            <a:endParaRPr lang="kk-KZ" b="1" dirty="0"/>
          </a:p>
        </p:txBody>
      </p:sp>
      <p:graphicFrame>
        <p:nvGraphicFramePr>
          <p:cNvPr id="2" name="Таблица 1"/>
          <p:cNvGraphicFramePr>
            <a:graphicFrameLocks noGrp="1"/>
          </p:cNvGraphicFramePr>
          <p:nvPr>
            <p:extLst>
              <p:ext uri="{D42A27DB-BD31-4B8C-83A1-F6EECF244321}">
                <p14:modId xmlns:p14="http://schemas.microsoft.com/office/powerpoint/2010/main" val="1266880205"/>
              </p:ext>
            </p:extLst>
          </p:nvPr>
        </p:nvGraphicFramePr>
        <p:xfrm>
          <a:off x="539552" y="1412776"/>
          <a:ext cx="8205818" cy="4537083"/>
        </p:xfrm>
        <a:graphic>
          <a:graphicData uri="http://schemas.openxmlformats.org/drawingml/2006/table">
            <a:tbl>
              <a:tblPr bandRow="1">
                <a:tableStyleId>{5DA37D80-6434-44D0-A028-1B22A696006F}</a:tableStyleId>
              </a:tblPr>
              <a:tblGrid>
                <a:gridCol w="2012680"/>
                <a:gridCol w="1013488"/>
                <a:gridCol w="2012680"/>
                <a:gridCol w="510317"/>
                <a:gridCol w="511032"/>
                <a:gridCol w="1022065"/>
                <a:gridCol w="1123556"/>
              </a:tblGrid>
              <a:tr h="641240">
                <a:tc>
                  <a:txBody>
                    <a:bodyPr/>
                    <a:lstStyle/>
                    <a:p>
                      <a:pPr algn="ctr">
                        <a:spcAft>
                          <a:spcPts val="0"/>
                        </a:spcAft>
                      </a:pPr>
                      <a:r>
                        <a:rPr lang="kk-KZ" sz="1200">
                          <a:effectLst/>
                          <a:latin typeface="Times New Roman" pitchFamily="18" charset="0"/>
                          <a:cs typeface="Times New Roman" pitchFamily="18" charset="0"/>
                        </a:rPr>
                        <a:t>Санаттар</a:t>
                      </a:r>
                      <a:endParaRPr lang="ru-RU" sz="1200">
                        <a:effectLst/>
                        <a:latin typeface="Times New Roman" pitchFamily="18" charset="0"/>
                        <a:ea typeface="Times New Roman"/>
                        <a:cs typeface="Times New Roman" pitchFamily="18" charset="0"/>
                      </a:endParaRPr>
                    </a:p>
                  </a:txBody>
                  <a:tcPr marL="24094" marR="24094" marT="14456" marB="14456"/>
                </a:tc>
                <a:tc gridSpan="2">
                  <a:txBody>
                    <a:bodyPr/>
                    <a:lstStyle/>
                    <a:p>
                      <a:pPr algn="ctr">
                        <a:spcAft>
                          <a:spcPts val="0"/>
                        </a:spcAft>
                      </a:pPr>
                      <a:r>
                        <a:rPr lang="kk-KZ" sz="1200">
                          <a:effectLst/>
                          <a:latin typeface="Times New Roman" pitchFamily="18" charset="0"/>
                          <a:cs typeface="Times New Roman" pitchFamily="18" charset="0"/>
                        </a:rPr>
                        <a:t>Блок</a:t>
                      </a:r>
                      <a:endParaRPr lang="ru-RU" sz="1200">
                        <a:effectLst/>
                        <a:latin typeface="Times New Roman" pitchFamily="18" charset="0"/>
                        <a:ea typeface="Times New Roman"/>
                        <a:cs typeface="Times New Roman" pitchFamily="18" charset="0"/>
                      </a:endParaRPr>
                    </a:p>
                  </a:txBody>
                  <a:tcPr marL="24094" marR="24094" marT="14456" marB="14456"/>
                </a:tc>
                <a:tc hMerge="1">
                  <a:txBody>
                    <a:bodyPr/>
                    <a:lstStyle/>
                    <a:p>
                      <a:endParaRPr lang="ru-RU"/>
                    </a:p>
                  </a:txBody>
                  <a:tcPr/>
                </a:tc>
                <a:tc gridSpan="2">
                  <a:txBody>
                    <a:bodyPr/>
                    <a:lstStyle/>
                    <a:p>
                      <a:pPr algn="ctr">
                        <a:spcAft>
                          <a:spcPts val="0"/>
                        </a:spcAft>
                      </a:pPr>
                      <a:r>
                        <a:rPr lang="kk-KZ" sz="1200">
                          <a:effectLst/>
                          <a:latin typeface="Times New Roman" pitchFamily="18" charset="0"/>
                          <a:cs typeface="Times New Roman" pitchFamily="18" charset="0"/>
                        </a:rPr>
                        <a:t>Пән бойынша балдар</a:t>
                      </a:r>
                      <a:endParaRPr lang="ru-RU" sz="1200">
                        <a:effectLst/>
                        <a:latin typeface="Times New Roman" pitchFamily="18" charset="0"/>
                        <a:ea typeface="Times New Roman"/>
                        <a:cs typeface="Times New Roman" pitchFamily="18" charset="0"/>
                      </a:endParaRPr>
                    </a:p>
                  </a:txBody>
                  <a:tcPr marL="24094" marR="24094" marT="14456" marB="14456"/>
                </a:tc>
                <a:tc h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Біліктілік тестінен өту үшін (%)</a:t>
                      </a:r>
                      <a:endParaRPr lang="ru-RU" sz="1200">
                        <a:effectLst/>
                        <a:latin typeface="Times New Roman" pitchFamily="18" charset="0"/>
                        <a:ea typeface="Times New Roman"/>
                        <a:cs typeface="Times New Roman" pitchFamily="18" charset="0"/>
                      </a:endParaRPr>
                    </a:p>
                  </a:txBody>
                  <a:tcPr marL="24094" marR="24094" marT="14456" marB="14456"/>
                </a:tc>
                <a:tc>
                  <a:txBody>
                    <a:bodyPr/>
                    <a:lstStyle/>
                    <a:p>
                      <a:pPr algn="ctr">
                        <a:spcAft>
                          <a:spcPts val="0"/>
                        </a:spcAft>
                      </a:pPr>
                      <a:r>
                        <a:rPr lang="kk-KZ" sz="1200">
                          <a:effectLst/>
                          <a:latin typeface="Times New Roman" pitchFamily="18" charset="0"/>
                          <a:cs typeface="Times New Roman" pitchFamily="18" charset="0"/>
                        </a:rPr>
                        <a:t>Біліктілік тестінен өту үшін (балдар)</a:t>
                      </a:r>
                      <a:endParaRPr lang="ru-RU" sz="1200">
                        <a:effectLst/>
                        <a:latin typeface="Times New Roman" pitchFamily="18" charset="0"/>
                        <a:ea typeface="Times New Roman"/>
                        <a:cs typeface="Times New Roman" pitchFamily="18" charset="0"/>
                      </a:endParaRPr>
                    </a:p>
                  </a:txBody>
                  <a:tcPr marL="24094" marR="24094" marT="14456" marB="14456"/>
                </a:tc>
              </a:tr>
              <a:tr h="365181">
                <a:tc>
                  <a:txBody>
                    <a:bodyPr/>
                    <a:lstStyle/>
                    <a:p>
                      <a:pPr algn="ctr">
                        <a:spcAft>
                          <a:spcPts val="0"/>
                        </a:spcAft>
                      </a:pPr>
                      <a:r>
                        <a:rPr lang="kk-KZ" sz="1200">
                          <a:effectLst/>
                          <a:latin typeface="Times New Roman" pitchFamily="18" charset="0"/>
                          <a:cs typeface="Times New Roman" pitchFamily="18" charset="0"/>
                        </a:rPr>
                        <a:t>Кезекті білікті-лік </a:t>
                      </a:r>
                      <a:endParaRPr lang="ru-RU" sz="1200">
                        <a:effectLst/>
                        <a:latin typeface="Times New Roman" pitchFamily="18" charset="0"/>
                        <a:ea typeface="Times New Roman"/>
                        <a:cs typeface="Times New Roman" pitchFamily="18" charset="0"/>
                      </a:endParaRPr>
                    </a:p>
                  </a:txBody>
                  <a:tcPr marL="24094" marR="24094" marT="14456" marB="14456" anchor="ctr"/>
                </a:tc>
                <a:tc rowSpan="6">
                  <a:txBody>
                    <a:bodyPr/>
                    <a:lstStyle/>
                    <a:p>
                      <a:pPr algn="ctr">
                        <a:spcAft>
                          <a:spcPts val="0"/>
                        </a:spcAft>
                      </a:pPr>
                      <a:r>
                        <a:rPr lang="kk-KZ" sz="1200">
                          <a:effectLst/>
                          <a:latin typeface="Times New Roman" pitchFamily="18" charset="0"/>
                          <a:cs typeface="Times New Roman" pitchFamily="18" charset="0"/>
                        </a:rPr>
                        <a:t>ҚР заңнама-сын және норматив-тік құқықтық актілерді білу</a:t>
                      </a:r>
                      <a:endParaRPr lang="ru-RU" sz="1200">
                        <a:effectLst/>
                        <a:latin typeface="Times New Roman" pitchFamily="18" charset="0"/>
                        <a:ea typeface="Times New Roman"/>
                        <a:cs typeface="Times New Roman" pitchFamily="18" charset="0"/>
                      </a:endParaRPr>
                    </a:p>
                  </a:txBody>
                  <a:tcPr marL="24094" marR="24094" marT="14456" marB="14456" anchor="ctr"/>
                </a:tc>
                <a:tc>
                  <a:txBody>
                    <a:bodyPr/>
                    <a:lstStyle/>
                    <a:p>
                      <a:pPr algn="ctr">
                        <a:spcAft>
                          <a:spcPts val="0"/>
                        </a:spcAft>
                      </a:pPr>
                      <a:r>
                        <a:rPr lang="kk-KZ" sz="1200">
                          <a:effectLst/>
                          <a:latin typeface="Times New Roman" pitchFamily="18" charset="0"/>
                          <a:cs typeface="Times New Roman" pitchFamily="18" charset="0"/>
                        </a:rPr>
                        <a:t>Қазақстан Республикасының Еңбек кодексі</a:t>
                      </a:r>
                      <a:endParaRPr lang="ru-RU" sz="1200">
                        <a:effectLst/>
                        <a:latin typeface="Times New Roman" pitchFamily="18" charset="0"/>
                        <a:ea typeface="Times New Roman"/>
                        <a:cs typeface="Times New Roman" pitchFamily="18" charset="0"/>
                      </a:endParaRPr>
                    </a:p>
                  </a:txBody>
                  <a:tcPr marL="34695" marR="34695" marT="0" marB="0" anchor="ctr"/>
                </a:tc>
                <a:tc>
                  <a:txBody>
                    <a:bodyPr/>
                    <a:lstStyle/>
                    <a:p>
                      <a:pPr algn="ctr">
                        <a:spcAft>
                          <a:spcPts val="0"/>
                        </a:spcAft>
                      </a:pPr>
                      <a:r>
                        <a:rPr lang="kk-KZ" sz="1200">
                          <a:effectLst/>
                          <a:latin typeface="Times New Roman" pitchFamily="18" charset="0"/>
                          <a:cs typeface="Times New Roman" pitchFamily="18" charset="0"/>
                        </a:rPr>
                        <a:t>12</a:t>
                      </a:r>
                      <a:endParaRPr lang="ru-RU" sz="1200">
                        <a:effectLst/>
                        <a:latin typeface="Times New Roman" pitchFamily="18" charset="0"/>
                        <a:ea typeface="Times New Roman"/>
                        <a:cs typeface="Times New Roman" pitchFamily="18" charset="0"/>
                      </a:endParaRPr>
                    </a:p>
                  </a:txBody>
                  <a:tcPr marL="24094" marR="24094" marT="14456" marB="14456" anchor="ctr"/>
                </a:tc>
                <a:tc rowSpan="6">
                  <a:txBody>
                    <a:bodyPr/>
                    <a:lstStyle/>
                    <a:p>
                      <a:pPr algn="ctr">
                        <a:spcAft>
                          <a:spcPts val="0"/>
                        </a:spcAft>
                      </a:pPr>
                      <a:r>
                        <a:rPr lang="kk-KZ" sz="1200">
                          <a:effectLst/>
                          <a:latin typeface="Times New Roman" pitchFamily="18" charset="0"/>
                          <a:cs typeface="Times New Roman" pitchFamily="18" charset="0"/>
                        </a:rPr>
                        <a:t>60</a:t>
                      </a:r>
                      <a:endParaRPr lang="ru-RU" sz="1200">
                        <a:effectLst/>
                        <a:latin typeface="Times New Roman" pitchFamily="18" charset="0"/>
                        <a:ea typeface="Times New Roman"/>
                        <a:cs typeface="Times New Roman" pitchFamily="18" charset="0"/>
                      </a:endParaRPr>
                    </a:p>
                  </a:txBody>
                  <a:tcPr marL="34695" marR="34695" marT="0" marB="0"/>
                </a:tc>
                <a:tc rowSpan="6">
                  <a:txBody>
                    <a:bodyPr/>
                    <a:lstStyle/>
                    <a:p>
                      <a:pPr algn="ctr">
                        <a:spcAft>
                          <a:spcPts val="0"/>
                        </a:spcAft>
                      </a:pPr>
                      <a:r>
                        <a:rPr lang="kk-KZ" sz="1200">
                          <a:effectLst/>
                          <a:latin typeface="Times New Roman" pitchFamily="18" charset="0"/>
                          <a:cs typeface="Times New Roman" pitchFamily="18" charset="0"/>
                        </a:rPr>
                        <a:t>70%</a:t>
                      </a:r>
                      <a:endParaRPr lang="ru-RU" sz="1200">
                        <a:effectLst/>
                        <a:latin typeface="Times New Roman" pitchFamily="18" charset="0"/>
                        <a:ea typeface="Times New Roman"/>
                        <a:cs typeface="Times New Roman" pitchFamily="18" charset="0"/>
                      </a:endParaRPr>
                    </a:p>
                  </a:txBody>
                  <a:tcPr marL="24094" marR="24094" marT="14456" marB="14456"/>
                </a:tc>
                <a:tc rowSpan="6">
                  <a:txBody>
                    <a:bodyPr/>
                    <a:lstStyle/>
                    <a:p>
                      <a:pPr algn="ctr">
                        <a:spcAft>
                          <a:spcPts val="0"/>
                        </a:spcAft>
                      </a:pPr>
                      <a:r>
                        <a:rPr lang="kk-KZ" sz="1200">
                          <a:effectLst/>
                          <a:latin typeface="Times New Roman" pitchFamily="18" charset="0"/>
                          <a:cs typeface="Times New Roman" pitchFamily="18" charset="0"/>
                        </a:rPr>
                        <a:t>42</a:t>
                      </a:r>
                      <a:endParaRPr lang="ru-RU" sz="1200">
                        <a:effectLst/>
                        <a:latin typeface="Times New Roman" pitchFamily="18" charset="0"/>
                        <a:ea typeface="Times New Roman"/>
                        <a:cs typeface="Times New Roman" pitchFamily="18" charset="0"/>
                      </a:endParaRPr>
                    </a:p>
                  </a:txBody>
                  <a:tcPr marL="24094" marR="24094" marT="14456" marB="14456"/>
                </a:tc>
              </a:tr>
              <a:tr h="486908">
                <a:tc rowSpan="5">
                  <a:txBody>
                    <a:bodyPr/>
                    <a:lstStyle/>
                    <a:p>
                      <a:pPr algn="ctr">
                        <a:spcAft>
                          <a:spcPts val="0"/>
                        </a:spcAft>
                      </a:pPr>
                      <a:r>
                        <a:rPr lang="kk-KZ" sz="1200">
                          <a:effectLst/>
                          <a:latin typeface="Times New Roman" pitchFamily="18" charset="0"/>
                          <a:cs typeface="Times New Roman" pitchFamily="18" charset="0"/>
                        </a:rPr>
                        <a:t>санатын беру</a:t>
                      </a:r>
                      <a:endParaRPr lang="ru-RU" sz="1200">
                        <a:effectLst/>
                        <a:latin typeface="Times New Roman" pitchFamily="18" charset="0"/>
                        <a:ea typeface="Times New Roman"/>
                        <a:cs typeface="Times New Roman" pitchFamily="18" charset="0"/>
                      </a:endParaRPr>
                    </a:p>
                  </a:txBody>
                  <a:tcPr marL="24094" marR="24094" marT="14456" marB="14456" anchor="ctr"/>
                </a:tc>
                <a:tc v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Неке (ерлі-зайыптылық) және отбасы туралы Кодекс</a:t>
                      </a:r>
                      <a:endParaRPr lang="ru-RU" sz="1200">
                        <a:effectLst/>
                        <a:latin typeface="Times New Roman" pitchFamily="18" charset="0"/>
                        <a:ea typeface="Times New Roman"/>
                        <a:cs typeface="Times New Roman" pitchFamily="18" charset="0"/>
                      </a:endParaRPr>
                    </a:p>
                  </a:txBody>
                  <a:tcPr marL="34695" marR="34695" marT="0" marB="0" anchor="ctr"/>
                </a:tc>
                <a:tc>
                  <a:txBody>
                    <a:bodyPr/>
                    <a:lstStyle/>
                    <a:p>
                      <a:pPr algn="ctr">
                        <a:spcAft>
                          <a:spcPts val="0"/>
                        </a:spcAft>
                      </a:pPr>
                      <a:r>
                        <a:rPr lang="kk-KZ" sz="1200">
                          <a:effectLst/>
                          <a:latin typeface="Times New Roman" pitchFamily="18" charset="0"/>
                          <a:cs typeface="Times New Roman" pitchFamily="18" charset="0"/>
                        </a:rPr>
                        <a:t>10</a:t>
                      </a:r>
                      <a:endParaRPr lang="ru-RU" sz="1200">
                        <a:effectLst/>
                        <a:latin typeface="Times New Roman" pitchFamily="18" charset="0"/>
                        <a:ea typeface="Times New Roman"/>
                        <a:cs typeface="Times New Roman" pitchFamily="18" charset="0"/>
                      </a:endParaRPr>
                    </a:p>
                  </a:txBody>
                  <a:tcPr marL="24094" marR="24094" marT="14456" marB="14456" anchor="ctr"/>
                </a:tc>
                <a:tc vMerge="1">
                  <a:txBody>
                    <a:bodyPr/>
                    <a:lstStyle/>
                    <a:p>
                      <a:endParaRPr lang="ru-RU"/>
                    </a:p>
                  </a:txBody>
                  <a:tcPr/>
                </a:tc>
                <a:tc vMerge="1">
                  <a:txBody>
                    <a:bodyPr/>
                    <a:lstStyle/>
                    <a:p>
                      <a:endParaRPr lang="ru-RU"/>
                    </a:p>
                  </a:txBody>
                  <a:tcPr/>
                </a:tc>
                <a:tc vMerge="1">
                  <a:txBody>
                    <a:bodyPr/>
                    <a:lstStyle/>
                    <a:p>
                      <a:endParaRPr lang="ru-RU"/>
                    </a:p>
                  </a:txBody>
                  <a:tcPr/>
                </a:tc>
              </a:tr>
              <a:tr h="486908">
                <a:tc vMerge="1">
                  <a:txBody>
                    <a:bodyPr/>
                    <a:lstStyle/>
                    <a:p>
                      <a:endParaRPr lang="ru-RU"/>
                    </a:p>
                  </a:txBody>
                  <a:tcPr/>
                </a:tc>
                <a:tc v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«Білім туралы» Қазақстан Республикасының Заңы</a:t>
                      </a:r>
                      <a:endParaRPr lang="ru-RU" sz="1200">
                        <a:effectLst/>
                        <a:latin typeface="Times New Roman" pitchFamily="18" charset="0"/>
                        <a:ea typeface="Times New Roman"/>
                        <a:cs typeface="Times New Roman" pitchFamily="18" charset="0"/>
                      </a:endParaRPr>
                    </a:p>
                  </a:txBody>
                  <a:tcPr marL="34695" marR="34695" marT="0" marB="0" anchor="ctr"/>
                </a:tc>
                <a:tc>
                  <a:txBody>
                    <a:bodyPr/>
                    <a:lstStyle/>
                    <a:p>
                      <a:pPr algn="ctr">
                        <a:spcAft>
                          <a:spcPts val="0"/>
                        </a:spcAft>
                      </a:pPr>
                      <a:r>
                        <a:rPr lang="kk-KZ" sz="1200">
                          <a:effectLst/>
                          <a:latin typeface="Times New Roman" pitchFamily="18" charset="0"/>
                          <a:cs typeface="Times New Roman" pitchFamily="18" charset="0"/>
                        </a:rPr>
                        <a:t>12</a:t>
                      </a:r>
                      <a:endParaRPr lang="ru-RU" sz="1200">
                        <a:effectLst/>
                        <a:latin typeface="Times New Roman" pitchFamily="18" charset="0"/>
                        <a:ea typeface="Times New Roman"/>
                        <a:cs typeface="Times New Roman" pitchFamily="18" charset="0"/>
                      </a:endParaRPr>
                    </a:p>
                  </a:txBody>
                  <a:tcPr marL="24094" marR="24094" marT="14456" marB="14456" anchor="ctr"/>
                </a:tc>
                <a:tc vMerge="1">
                  <a:txBody>
                    <a:bodyPr/>
                    <a:lstStyle/>
                    <a:p>
                      <a:endParaRPr lang="ru-RU"/>
                    </a:p>
                  </a:txBody>
                  <a:tcPr/>
                </a:tc>
                <a:tc vMerge="1">
                  <a:txBody>
                    <a:bodyPr/>
                    <a:lstStyle/>
                    <a:p>
                      <a:endParaRPr lang="ru-RU"/>
                    </a:p>
                  </a:txBody>
                  <a:tcPr/>
                </a:tc>
                <a:tc vMerge="1">
                  <a:txBody>
                    <a:bodyPr/>
                    <a:lstStyle/>
                    <a:p>
                      <a:endParaRPr lang="ru-RU"/>
                    </a:p>
                  </a:txBody>
                  <a:tcPr/>
                </a:tc>
              </a:tr>
              <a:tr h="730362">
                <a:tc vMerge="1">
                  <a:txBody>
                    <a:bodyPr/>
                    <a:lstStyle/>
                    <a:p>
                      <a:endParaRPr lang="ru-RU"/>
                    </a:p>
                  </a:txBody>
                  <a:tcPr/>
                </a:tc>
                <a:tc v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«Педагог мәртебесі туралы» Қазақстан Республикасының Заңы</a:t>
                      </a:r>
                      <a:endParaRPr lang="ru-RU" sz="1200">
                        <a:effectLst/>
                        <a:latin typeface="Times New Roman" pitchFamily="18" charset="0"/>
                        <a:ea typeface="Times New Roman"/>
                        <a:cs typeface="Times New Roman" pitchFamily="18" charset="0"/>
                      </a:endParaRPr>
                    </a:p>
                  </a:txBody>
                  <a:tcPr marL="34695" marR="34695" marT="0" marB="0" anchor="ctr"/>
                </a:tc>
                <a:tc>
                  <a:txBody>
                    <a:bodyPr/>
                    <a:lstStyle/>
                    <a:p>
                      <a:pPr algn="ctr">
                        <a:spcAft>
                          <a:spcPts val="0"/>
                        </a:spcAft>
                      </a:pPr>
                      <a:r>
                        <a:rPr lang="kk-KZ" sz="1200">
                          <a:effectLst/>
                          <a:latin typeface="Times New Roman" pitchFamily="18" charset="0"/>
                          <a:cs typeface="Times New Roman" pitchFamily="18" charset="0"/>
                        </a:rPr>
                        <a:t>6</a:t>
                      </a:r>
                      <a:endParaRPr lang="ru-RU" sz="1200">
                        <a:effectLst/>
                        <a:latin typeface="Times New Roman" pitchFamily="18" charset="0"/>
                        <a:ea typeface="Times New Roman"/>
                        <a:cs typeface="Times New Roman" pitchFamily="18" charset="0"/>
                      </a:endParaRPr>
                    </a:p>
                  </a:txBody>
                  <a:tcPr marL="24094" marR="24094" marT="14456" marB="14456" anchor="ctr"/>
                </a:tc>
                <a:tc vMerge="1">
                  <a:txBody>
                    <a:bodyPr/>
                    <a:lstStyle/>
                    <a:p>
                      <a:endParaRPr lang="ru-RU"/>
                    </a:p>
                  </a:txBody>
                  <a:tcPr/>
                </a:tc>
                <a:tc vMerge="1">
                  <a:txBody>
                    <a:bodyPr/>
                    <a:lstStyle/>
                    <a:p>
                      <a:endParaRPr lang="ru-RU"/>
                    </a:p>
                  </a:txBody>
                  <a:tcPr/>
                </a:tc>
                <a:tc vMerge="1">
                  <a:txBody>
                    <a:bodyPr/>
                    <a:lstStyle/>
                    <a:p>
                      <a:endParaRPr lang="ru-RU"/>
                    </a:p>
                  </a:txBody>
                  <a:tcPr/>
                </a:tc>
              </a:tr>
              <a:tr h="973816">
                <a:tc vMerge="1">
                  <a:txBody>
                    <a:bodyPr/>
                    <a:lstStyle/>
                    <a:p>
                      <a:endParaRPr lang="ru-RU"/>
                    </a:p>
                  </a:txBody>
                  <a:tcPr/>
                </a:tc>
                <a:tc v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«Қазақстан Республикасындағы Бала құқықтары туралы» Қазақстан Республикасының Заңы</a:t>
                      </a:r>
                      <a:endParaRPr lang="ru-RU" sz="1200">
                        <a:effectLst/>
                        <a:latin typeface="Times New Roman" pitchFamily="18" charset="0"/>
                        <a:ea typeface="Times New Roman"/>
                        <a:cs typeface="Times New Roman" pitchFamily="18" charset="0"/>
                      </a:endParaRPr>
                    </a:p>
                  </a:txBody>
                  <a:tcPr marL="34695" marR="34695" marT="0" marB="0" anchor="ctr"/>
                </a:tc>
                <a:tc>
                  <a:txBody>
                    <a:bodyPr/>
                    <a:lstStyle/>
                    <a:p>
                      <a:pPr algn="ctr">
                        <a:spcAft>
                          <a:spcPts val="0"/>
                        </a:spcAft>
                      </a:pPr>
                      <a:r>
                        <a:rPr lang="en-US" sz="1200">
                          <a:effectLst/>
                          <a:latin typeface="Times New Roman" pitchFamily="18" charset="0"/>
                          <a:cs typeface="Times New Roman" pitchFamily="18" charset="0"/>
                        </a:rPr>
                        <a:t>10</a:t>
                      </a:r>
                      <a:endParaRPr lang="ru-RU" sz="1200">
                        <a:effectLst/>
                        <a:latin typeface="Times New Roman" pitchFamily="18" charset="0"/>
                        <a:ea typeface="Times New Roman"/>
                        <a:cs typeface="Times New Roman" pitchFamily="18" charset="0"/>
                      </a:endParaRPr>
                    </a:p>
                  </a:txBody>
                  <a:tcPr marL="24094" marR="24094" marT="14456" marB="14456" anchor="ctr"/>
                </a:tc>
                <a:tc vMerge="1">
                  <a:txBody>
                    <a:bodyPr/>
                    <a:lstStyle/>
                    <a:p>
                      <a:endParaRPr lang="ru-RU"/>
                    </a:p>
                  </a:txBody>
                  <a:tcPr/>
                </a:tc>
                <a:tc vMerge="1">
                  <a:txBody>
                    <a:bodyPr/>
                    <a:lstStyle/>
                    <a:p>
                      <a:endParaRPr lang="ru-RU"/>
                    </a:p>
                  </a:txBody>
                  <a:tcPr/>
                </a:tc>
                <a:tc vMerge="1">
                  <a:txBody>
                    <a:bodyPr/>
                    <a:lstStyle/>
                    <a:p>
                      <a:endParaRPr lang="ru-RU"/>
                    </a:p>
                  </a:txBody>
                  <a:tcPr/>
                </a:tc>
              </a:tr>
              <a:tr h="852089">
                <a:tc vMerge="1">
                  <a:txBody>
                    <a:bodyPr/>
                    <a:lstStyle/>
                    <a:p>
                      <a:endParaRPr lang="ru-RU"/>
                    </a:p>
                  </a:txBody>
                  <a:tcPr/>
                </a:tc>
                <a:tc vMerge="1">
                  <a:txBody>
                    <a:bodyPr/>
                    <a:lstStyle/>
                    <a:p>
                      <a:endParaRPr lang="ru-RU"/>
                    </a:p>
                  </a:txBody>
                  <a:tcPr/>
                </a:tc>
                <a:tc>
                  <a:txBody>
                    <a:bodyPr/>
                    <a:lstStyle/>
                    <a:p>
                      <a:pPr algn="ctr">
                        <a:spcAft>
                          <a:spcPts val="0"/>
                        </a:spcAft>
                      </a:pPr>
                      <a:r>
                        <a:rPr lang="kk-KZ" sz="1200">
                          <a:effectLst/>
                          <a:latin typeface="Times New Roman" pitchFamily="18" charset="0"/>
                          <a:cs typeface="Times New Roman" pitchFamily="18" charset="0"/>
                        </a:rPr>
                        <a:t>«Сыбайлас жемқорлыққа қарсы іс-қимыл туралы» Қазақстан Республикасының Заңы</a:t>
                      </a:r>
                      <a:endParaRPr lang="ru-RU" sz="1200">
                        <a:effectLst/>
                        <a:latin typeface="Times New Roman" pitchFamily="18" charset="0"/>
                        <a:ea typeface="Times New Roman"/>
                        <a:cs typeface="Times New Roman" pitchFamily="18" charset="0"/>
                      </a:endParaRPr>
                    </a:p>
                  </a:txBody>
                  <a:tcPr marL="34695" marR="34695" marT="0" marB="0" anchor="ctr"/>
                </a:tc>
                <a:tc>
                  <a:txBody>
                    <a:bodyPr/>
                    <a:lstStyle/>
                    <a:p>
                      <a:pPr algn="ctr">
                        <a:spcAft>
                          <a:spcPts val="0"/>
                        </a:spcAft>
                      </a:pPr>
                      <a:r>
                        <a:rPr lang="kk-KZ" sz="1200" dirty="0">
                          <a:effectLst/>
                          <a:latin typeface="Times New Roman" pitchFamily="18" charset="0"/>
                          <a:cs typeface="Times New Roman" pitchFamily="18" charset="0"/>
                        </a:rPr>
                        <a:t>10</a:t>
                      </a:r>
                      <a:endParaRPr lang="ru-RU" sz="1200" dirty="0">
                        <a:effectLst/>
                        <a:latin typeface="Times New Roman" pitchFamily="18" charset="0"/>
                        <a:ea typeface="Times New Roman"/>
                        <a:cs typeface="Times New Roman" pitchFamily="18" charset="0"/>
                      </a:endParaRPr>
                    </a:p>
                  </a:txBody>
                  <a:tcPr marL="24094" marR="24094" marT="14456" marB="14456" anchor="ctr"/>
                </a:tc>
                <a:tc vMerge="1">
                  <a:txBody>
                    <a:bodyPr/>
                    <a:lstStyle/>
                    <a:p>
                      <a:endParaRPr lang="ru-RU"/>
                    </a:p>
                  </a:txBody>
                  <a:tcPr/>
                </a:tc>
                <a:tc vMerge="1">
                  <a:txBody>
                    <a:bodyPr/>
                    <a:lstStyle/>
                    <a:p>
                      <a:endParaRPr lang="ru-RU"/>
                    </a:p>
                  </a:txBody>
                  <a:tcPr/>
                </a:tc>
                <a:tc vMerge="1">
                  <a:txBody>
                    <a:bodyPr/>
                    <a:lstStyle/>
                    <a:p>
                      <a:endParaRPr lang="ru-RU"/>
                    </a:p>
                  </a:txBody>
                  <a:tcPr/>
                </a:tc>
              </a:tr>
            </a:tbl>
          </a:graphicData>
        </a:graphic>
      </p:graphicFrame>
    </p:spTree>
    <p:extLst>
      <p:ext uri="{BB962C8B-B14F-4D97-AF65-F5344CB8AC3E}">
        <p14:creationId xmlns:p14="http://schemas.microsoft.com/office/powerpoint/2010/main" val="3402348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t="2945" b="4070"/>
          <a:stretch/>
        </p:blipFill>
        <p:spPr>
          <a:xfrm>
            <a:off x="-23760" y="908720"/>
            <a:ext cx="9167760" cy="5400600"/>
          </a:xfrm>
          <a:prstGeom prst="rect">
            <a:avLst/>
          </a:prstGeom>
        </p:spPr>
      </p:pic>
      <p:sp>
        <p:nvSpPr>
          <p:cNvPr id="7" name="TextBox 6"/>
          <p:cNvSpPr txBox="1"/>
          <p:nvPr/>
        </p:nvSpPr>
        <p:spPr>
          <a:xfrm>
            <a:off x="2870386" y="260648"/>
            <a:ext cx="3379023" cy="461665"/>
          </a:xfrm>
          <a:prstGeom prst="rect">
            <a:avLst/>
          </a:prstGeom>
          <a:noFill/>
        </p:spPr>
        <p:txBody>
          <a:bodyPr wrap="square" rtlCol="0">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www.adisnama.edu.kz</a:t>
            </a:r>
            <a:endPar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Кольцо 7"/>
          <p:cNvSpPr/>
          <p:nvPr/>
        </p:nvSpPr>
        <p:spPr>
          <a:xfrm>
            <a:off x="5940152" y="1700808"/>
            <a:ext cx="1872208" cy="1800200"/>
          </a:xfrm>
          <a:prstGeom prst="donut">
            <a:avLst>
              <a:gd name="adj" fmla="val 316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394645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t="3319" b="3831"/>
          <a:stretch/>
        </p:blipFill>
        <p:spPr>
          <a:xfrm>
            <a:off x="-12100" y="908720"/>
            <a:ext cx="9144000" cy="5454263"/>
          </a:xfrm>
          <a:prstGeom prst="rect">
            <a:avLst/>
          </a:prstGeom>
        </p:spPr>
      </p:pic>
      <p:sp>
        <p:nvSpPr>
          <p:cNvPr id="3" name="TextBox 2"/>
          <p:cNvSpPr txBox="1"/>
          <p:nvPr/>
        </p:nvSpPr>
        <p:spPr>
          <a:xfrm>
            <a:off x="2870386" y="260648"/>
            <a:ext cx="3379023" cy="461665"/>
          </a:xfrm>
          <a:prstGeom prst="rect">
            <a:avLst/>
          </a:prstGeom>
          <a:noFill/>
        </p:spPr>
        <p:txBody>
          <a:bodyPr wrap="square" rtlCol="0">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www.adisnama.edu.kz</a:t>
            </a:r>
            <a:endPar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Рамка 3"/>
          <p:cNvSpPr/>
          <p:nvPr/>
        </p:nvSpPr>
        <p:spPr>
          <a:xfrm>
            <a:off x="755576" y="3916593"/>
            <a:ext cx="304800" cy="288032"/>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293096"/>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оловина рамки 4"/>
          <p:cNvSpPr/>
          <p:nvPr/>
        </p:nvSpPr>
        <p:spPr>
          <a:xfrm rot="8175600" flipH="1">
            <a:off x="815084" y="3815489"/>
            <a:ext cx="394481" cy="273224"/>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 name="Половина рамки 6"/>
          <p:cNvSpPr/>
          <p:nvPr/>
        </p:nvSpPr>
        <p:spPr>
          <a:xfrm rot="8175600" flipH="1">
            <a:off x="843595" y="4199081"/>
            <a:ext cx="394481" cy="273224"/>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1756259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77835" t="48754" r="802" b="3744"/>
          <a:stretch/>
        </p:blipFill>
        <p:spPr>
          <a:xfrm>
            <a:off x="4920304" y="1340768"/>
            <a:ext cx="3868345" cy="4964452"/>
          </a:xfrm>
          <a:prstGeom prst="rect">
            <a:avLst/>
          </a:prstGeom>
        </p:spPr>
      </p:pic>
      <p:sp>
        <p:nvSpPr>
          <p:cNvPr id="3" name="TextBox 2"/>
          <p:cNvSpPr txBox="1"/>
          <p:nvPr/>
        </p:nvSpPr>
        <p:spPr>
          <a:xfrm>
            <a:off x="1115616" y="1388675"/>
            <a:ext cx="3600400" cy="120032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kk-KZ"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Кері байланыс орны:</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256392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9947" y="1871481"/>
            <a:ext cx="6195986" cy="193899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Назарларыңызға рахмет!</a:t>
            </a:r>
            <a:endPar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967879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9C5F0BA9-2739-48FC-B759-BCCCCDFA0440}"/>
              </a:ext>
            </a:extLst>
          </p:cNvPr>
          <p:cNvSpPr/>
          <p:nvPr/>
        </p:nvSpPr>
        <p:spPr>
          <a:xfrm>
            <a:off x="0" y="188640"/>
            <a:ext cx="9144000" cy="4320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x-none" dirty="0"/>
          </a:p>
        </p:txBody>
      </p:sp>
      <p:sp>
        <p:nvSpPr>
          <p:cNvPr id="4" name="Прямоугольник 3"/>
          <p:cNvSpPr/>
          <p:nvPr/>
        </p:nvSpPr>
        <p:spPr>
          <a:xfrm>
            <a:off x="2625345" y="257870"/>
            <a:ext cx="3893310" cy="369332"/>
          </a:xfrm>
          <a:prstGeom prst="rect">
            <a:avLst/>
          </a:prstGeom>
        </p:spPr>
        <p:txBody>
          <a:bodyPr wrap="none">
            <a:spAutoFit/>
          </a:bodyPr>
          <a:lstStyle/>
          <a:p>
            <a:r>
              <a:rPr lang="ru-RU" b="1" dirty="0">
                <a:solidFill>
                  <a:schemeClr val="bg1"/>
                </a:solidFill>
              </a:rPr>
              <a:t>2 - </a:t>
            </a:r>
            <a:r>
              <a:rPr lang="ru-RU" b="1" dirty="0" err="1">
                <a:solidFill>
                  <a:schemeClr val="bg1"/>
                </a:solidFill>
              </a:rPr>
              <a:t>тарау</a:t>
            </a:r>
            <a:r>
              <a:rPr lang="ru-RU" b="1" dirty="0">
                <a:solidFill>
                  <a:schemeClr val="bg1"/>
                </a:solidFill>
              </a:rPr>
              <a:t>. </a:t>
            </a:r>
            <a:r>
              <a:rPr lang="ru-RU" b="1" dirty="0" err="1">
                <a:solidFill>
                  <a:schemeClr val="bg1"/>
                </a:solidFill>
              </a:rPr>
              <a:t>Аттестаттауды</a:t>
            </a:r>
            <a:r>
              <a:rPr lang="ru-RU" b="1" dirty="0">
                <a:solidFill>
                  <a:schemeClr val="bg1"/>
                </a:solidFill>
              </a:rPr>
              <a:t> </a:t>
            </a:r>
            <a:r>
              <a:rPr lang="ru-RU" b="1" dirty="0" err="1">
                <a:solidFill>
                  <a:schemeClr val="bg1"/>
                </a:solidFill>
              </a:rPr>
              <a:t>өткізу</a:t>
            </a:r>
            <a:r>
              <a:rPr lang="ru-RU" b="1" dirty="0">
                <a:solidFill>
                  <a:schemeClr val="bg1"/>
                </a:solidFill>
              </a:rPr>
              <a:t> </a:t>
            </a:r>
            <a:r>
              <a:rPr lang="ru-RU" b="1" dirty="0" err="1">
                <a:solidFill>
                  <a:schemeClr val="bg1"/>
                </a:solidFill>
              </a:rPr>
              <a:t>тәртібі</a:t>
            </a:r>
            <a:endParaRPr lang="ru-RU" b="1" dirty="0">
              <a:solidFill>
                <a:schemeClr val="bg1"/>
              </a:solidFill>
            </a:endParaRPr>
          </a:p>
        </p:txBody>
      </p:sp>
      <p:graphicFrame>
        <p:nvGraphicFramePr>
          <p:cNvPr id="11" name="Схема 10"/>
          <p:cNvGraphicFramePr/>
          <p:nvPr>
            <p:extLst>
              <p:ext uri="{D42A27DB-BD31-4B8C-83A1-F6EECF244321}">
                <p14:modId xmlns:p14="http://schemas.microsoft.com/office/powerpoint/2010/main" val="2203736528"/>
              </p:ext>
            </p:extLst>
          </p:nvPr>
        </p:nvGraphicFramePr>
        <p:xfrm>
          <a:off x="611560" y="836712"/>
          <a:ext cx="7992888"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2103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188641"/>
            <a:ext cx="926623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045980" y="384630"/>
            <a:ext cx="5053628" cy="400110"/>
          </a:xfrm>
          <a:prstGeom prst="rect">
            <a:avLst/>
          </a:prstGeom>
        </p:spPr>
        <p:txBody>
          <a:bodyPr wrap="none">
            <a:spAutoFit/>
          </a:bodyPr>
          <a:lstStyle/>
          <a:p>
            <a:r>
              <a:rPr lang="ru-RU" sz="2000" b="1" dirty="0" smtClean="0">
                <a:solidFill>
                  <a:schemeClr val="bg1"/>
                </a:solidFill>
              </a:rPr>
              <a:t>3-ПАРАГРАФ. ПЕДАГОГТІҢ БІЛІМІН БАҒАЛАУ</a:t>
            </a:r>
            <a:endParaRPr lang="ru-RU" sz="2000" b="1" dirty="0">
              <a:solidFill>
                <a:schemeClr val="bg1"/>
              </a:solidFill>
            </a:endParaRPr>
          </a:p>
        </p:txBody>
      </p:sp>
      <p:sp>
        <p:nvSpPr>
          <p:cNvPr id="3" name="Прямоугольник 2"/>
          <p:cNvSpPr/>
          <p:nvPr/>
        </p:nvSpPr>
        <p:spPr>
          <a:xfrm>
            <a:off x="395536" y="1052736"/>
            <a:ext cx="8496944" cy="4524315"/>
          </a:xfrm>
          <a:prstGeom prst="rect">
            <a:avLst/>
          </a:prstGeom>
        </p:spPr>
        <p:txBody>
          <a:bodyPr wrap="square">
            <a:spAutoFit/>
          </a:bodyPr>
          <a:lstStyle/>
          <a:p>
            <a:r>
              <a:rPr lang="kk-KZ" dirty="0"/>
              <a:t>8. </a:t>
            </a:r>
            <a:r>
              <a:rPr lang="kk-KZ" dirty="0">
                <a:latin typeface="Times New Roman" pitchFamily="18" charset="0"/>
                <a:cs typeface="Times New Roman" pitchFamily="18" charset="0"/>
              </a:rPr>
              <a:t>Педагогтерге нұсқау беру уақытын есепке алмағанда, ПББ орындау ұзақтығы:</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педагогтер үшін – сексен минут, «Математика», «Физика», «Химия», «Информатика» пәндері үшін – жүз жиырма бес минут; </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білім беру ұйымдарының (әдістемелік кабинеттердің (орталықтардың) бірінші басшылары, басшының орынбасарлары, әдістемелік кабинеттер (орталықтар) әдіскерлері үшін – тоқсан минут; </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мүмкіндіктері шектеулі (көру, есту, тірек-қимыл аппараты бұзылған) тұлғалар үшін  қосымша 40 (қырық) минут беріледі.</a:t>
            </a:r>
            <a:endParaRPr lang="ru-RU" dirty="0">
              <a:latin typeface="Times New Roman" pitchFamily="18" charset="0"/>
              <a:cs typeface="Times New Roman" pitchFamily="18" charset="0"/>
            </a:endParaRPr>
          </a:p>
          <a:p>
            <a:r>
              <a:rPr lang="ru-RU" b="1" dirty="0" smtClean="0">
                <a:solidFill>
                  <a:schemeClr val="accent1">
                    <a:lumMod val="75000"/>
                  </a:schemeClr>
                </a:solidFill>
                <a:latin typeface="Times New Roman" pitchFamily="18" charset="0"/>
                <a:cs typeface="Times New Roman" pitchFamily="18" charset="0"/>
              </a:rPr>
              <a:t>9. </a:t>
            </a:r>
            <a:r>
              <a:rPr lang="ru-RU" dirty="0" smtClean="0">
                <a:latin typeface="Times New Roman" pitchFamily="18" charset="0"/>
                <a:cs typeface="Times New Roman" pitchFamily="18" charset="0"/>
              </a:rPr>
              <a:t>ПББ</a:t>
            </a:r>
            <a:r>
              <a:rPr lang="ru-RU" dirty="0">
                <a:latin typeface="Times New Roman" pitchFamily="18" charset="0"/>
                <a:cs typeface="Times New Roman" pitchFamily="18" charset="0"/>
              </a:rPr>
              <a:t>:</a:t>
            </a:r>
          </a:p>
          <a:p>
            <a:r>
              <a:rPr lang="ru-RU" dirty="0" err="1">
                <a:latin typeface="Times New Roman" pitchFamily="18" charset="0"/>
                <a:cs typeface="Times New Roman" pitchFamily="18" charset="0"/>
              </a:rPr>
              <a:t>педагогтер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кезекті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аттестаттауда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жылына</a:t>
            </a:r>
            <a:r>
              <a:rPr lang="ru-RU" dirty="0">
                <a:latin typeface="Times New Roman" pitchFamily="18" charset="0"/>
                <a:cs typeface="Times New Roman" pitchFamily="18" charset="0"/>
              </a:rPr>
              <a:t> 1 (</a:t>
            </a:r>
            <a:r>
              <a:rPr lang="ru-RU" dirty="0" err="1">
                <a:latin typeface="Times New Roman" pitchFamily="18" charset="0"/>
                <a:cs typeface="Times New Roman" pitchFamily="18" charset="0"/>
              </a:rPr>
              <a:t>бір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рет</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тегін</a:t>
            </a:r>
            <a:r>
              <a:rPr lang="ru-RU" dirty="0">
                <a:latin typeface="Times New Roman" pitchFamily="18" charset="0"/>
                <a:cs typeface="Times New Roman" pitchFamily="18" charset="0"/>
              </a:rPr>
              <a:t>, 1 (</a:t>
            </a:r>
            <a:r>
              <a:rPr lang="ru-RU" dirty="0" err="1">
                <a:latin typeface="Times New Roman" pitchFamily="18" charset="0"/>
                <a:cs typeface="Times New Roman" pitchFamily="18" charset="0"/>
              </a:rPr>
              <a:t>бір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рет</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ақылы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негізде</a:t>
            </a:r>
            <a:r>
              <a:rPr lang="ru-RU" dirty="0">
                <a:latin typeface="Times New Roman" pitchFamily="18" charset="0"/>
                <a:cs typeface="Times New Roman" pitchFamily="18" charset="0"/>
              </a:rPr>
              <a:t> 1 (</a:t>
            </a:r>
            <a:r>
              <a:rPr lang="ru-RU" dirty="0" err="1">
                <a:latin typeface="Times New Roman" pitchFamily="18" charset="0"/>
                <a:cs typeface="Times New Roman" pitchFamily="18" charset="0"/>
              </a:rPr>
              <a:t>бір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төменгі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есептік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көрсеткіш</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көлемінде</a:t>
            </a:r>
            <a:r>
              <a:rPr lang="ru-RU" dirty="0">
                <a:latin typeface="Times New Roman" pitchFamily="18" charset="0"/>
                <a:cs typeface="Times New Roman" pitchFamily="18" charset="0"/>
              </a:rPr>
              <a:t>;</a:t>
            </a:r>
          </a:p>
          <a:p>
            <a:r>
              <a:rPr lang="ru-RU" dirty="0" err="1">
                <a:latin typeface="Times New Roman" pitchFamily="18" charset="0"/>
                <a:cs typeface="Times New Roman" pitchFamily="18" charset="0"/>
              </a:rPr>
              <a:t>мерзімінен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бұрын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аттестаттауға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үміткер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педагогтер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жылына</a:t>
            </a:r>
            <a:r>
              <a:rPr lang="ru-RU" dirty="0">
                <a:latin typeface="Times New Roman" pitchFamily="18" charset="0"/>
                <a:cs typeface="Times New Roman" pitchFamily="18" charset="0"/>
              </a:rPr>
              <a:t> 1 (</a:t>
            </a:r>
            <a:r>
              <a:rPr lang="ru-RU" dirty="0" err="1">
                <a:latin typeface="Times New Roman" pitchFamily="18" charset="0"/>
                <a:cs typeface="Times New Roman" pitchFamily="18" charset="0"/>
              </a:rPr>
              <a:t>бір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рет</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тегін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өтеді</a:t>
            </a:r>
            <a:r>
              <a:rPr lang="ru-RU" dirty="0">
                <a:latin typeface="Times New Roman" pitchFamily="18" charset="0"/>
                <a:cs typeface="Times New Roman" pitchFamily="18" charset="0"/>
              </a:rPr>
              <a:t>. </a:t>
            </a:r>
          </a:p>
          <a:p>
            <a:r>
              <a:rPr lang="ru-RU" dirty="0" err="1">
                <a:latin typeface="Times New Roman" pitchFamily="18" charset="0"/>
                <a:cs typeface="Times New Roman" pitchFamily="18" charset="0"/>
              </a:rPr>
              <a:t>Сынамалық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тестілеу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мұғалімнің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қалауы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бойынша</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жыл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бойы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ақылы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негізде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Сынамалық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тестілеудің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нәтижелері</a:t>
            </a:r>
            <a:r>
              <a:rPr lang="ru-RU" dirty="0">
                <a:latin typeface="Times New Roman" pitchFamily="18" charset="0"/>
                <a:cs typeface="Times New Roman" pitchFamily="18" charset="0"/>
              </a:rPr>
              <a:t> ПББ-дан </a:t>
            </a:r>
            <a:r>
              <a:rPr lang="ru-RU" dirty="0" err="1">
                <a:latin typeface="Times New Roman" pitchFamily="18" charset="0"/>
                <a:cs typeface="Times New Roman" pitchFamily="18" charset="0"/>
              </a:rPr>
              <a:t>өту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үшін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негіз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табылмайды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r>
              <a:rPr lang="ru-RU" b="1" dirty="0" smtClean="0">
                <a:solidFill>
                  <a:schemeClr val="accent1">
                    <a:lumMod val="75000"/>
                  </a:schemeClr>
                </a:solidFill>
                <a:latin typeface="Times New Roman" pitchFamily="18" charset="0"/>
                <a:cs typeface="Times New Roman" pitchFamily="18" charset="0"/>
              </a:rPr>
              <a:t>10. </a:t>
            </a:r>
            <a:r>
              <a:rPr lang="kk-KZ" dirty="0">
                <a:latin typeface="Times New Roman" pitchFamily="18" charset="0"/>
                <a:cs typeface="Times New Roman" pitchFamily="18" charset="0"/>
              </a:rPr>
              <a:t>Аттестаттау педагогтердің барлық лауазымдары үшін қызмет нәтижелерін кешенді талдамалық жинақтауды қамтиды</a:t>
            </a:r>
            <a:r>
              <a:rPr lang="kk-KZ"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65" y="3212976"/>
            <a:ext cx="420687"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2" y="4869160"/>
            <a:ext cx="420687"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736"/>
            <a:ext cx="433049"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4428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8" y="188535"/>
            <a:ext cx="926623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045980" y="384630"/>
            <a:ext cx="4190827" cy="400110"/>
          </a:xfrm>
          <a:prstGeom prst="rect">
            <a:avLst/>
          </a:prstGeom>
        </p:spPr>
        <p:txBody>
          <a:bodyPr wrap="none">
            <a:spAutoFit/>
          </a:bodyPr>
          <a:lstStyle/>
          <a:p>
            <a:r>
              <a:rPr lang="kk-KZ" sz="2000" b="1" dirty="0"/>
              <a:t>2-тарау. Аттестаттауды өткізу тәртібі</a:t>
            </a:r>
            <a:endParaRPr lang="ru-RU" sz="2000"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89" y="2211628"/>
            <a:ext cx="415705" cy="415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74194" y="980729"/>
            <a:ext cx="8385617" cy="3293209"/>
          </a:xfrm>
          <a:prstGeom prst="rect">
            <a:avLst/>
          </a:prstGeom>
        </p:spPr>
        <p:txBody>
          <a:bodyPr wrap="square">
            <a:spAutoFit/>
          </a:bodyPr>
          <a:lstStyle/>
          <a:p>
            <a:endParaRPr lang="kk-KZ" sz="1600" dirty="0" smtClean="0">
              <a:latin typeface="Times New Roman" pitchFamily="18" charset="0"/>
              <a:cs typeface="Times New Roman" pitchFamily="18" charset="0"/>
            </a:endParaRPr>
          </a:p>
          <a:p>
            <a:endParaRPr lang="kk-KZ" sz="1600" dirty="0">
              <a:latin typeface="Times New Roman" pitchFamily="18" charset="0"/>
              <a:cs typeface="Times New Roman" pitchFamily="18" charset="0"/>
            </a:endParaRPr>
          </a:p>
          <a:p>
            <a:endParaRPr lang="kk-KZ" sz="1600" dirty="0" smtClean="0">
              <a:latin typeface="Times New Roman" pitchFamily="18" charset="0"/>
              <a:cs typeface="Times New Roman" pitchFamily="18" charset="0"/>
            </a:endParaRPr>
          </a:p>
          <a:p>
            <a:endParaRPr lang="kk-KZ" sz="1600" dirty="0">
              <a:latin typeface="Times New Roman" pitchFamily="18" charset="0"/>
              <a:cs typeface="Times New Roman" pitchFamily="18" charset="0"/>
            </a:endParaRPr>
          </a:p>
          <a:p>
            <a:endParaRPr lang="kk-KZ" sz="1600" dirty="0" smtClean="0">
              <a:latin typeface="Times New Roman" pitchFamily="18" charset="0"/>
              <a:cs typeface="Times New Roman" pitchFamily="18" charset="0"/>
            </a:endParaRPr>
          </a:p>
          <a:p>
            <a:r>
              <a:rPr lang="kk-KZ" sz="1600" dirty="0" smtClean="0">
                <a:latin typeface="Times New Roman" pitchFamily="18" charset="0"/>
                <a:cs typeface="Times New Roman" pitchFamily="18" charset="0"/>
              </a:rPr>
              <a:t>12</a:t>
            </a:r>
            <a:r>
              <a:rPr lang="kk-KZ" sz="1600" dirty="0">
                <a:latin typeface="Times New Roman" pitchFamily="18" charset="0"/>
                <a:cs typeface="Times New Roman" pitchFamily="18" charset="0"/>
              </a:rPr>
              <a:t>. ПББ өткізу талаптарын бұзу дерегі анықталған жағдайда аттестатталушы бір жыл мерзімде аттестаттаудан өтуге жіберілмейді.</a:t>
            </a:r>
            <a:endParaRPr lang="ru-RU" sz="1600" dirty="0">
              <a:latin typeface="Times New Roman" pitchFamily="18" charset="0"/>
              <a:cs typeface="Times New Roman" pitchFamily="18" charset="0"/>
            </a:endParaRPr>
          </a:p>
          <a:p>
            <a:r>
              <a:rPr lang="kk-KZ" sz="1600" dirty="0">
                <a:latin typeface="Times New Roman" pitchFamily="18" charset="0"/>
                <a:cs typeface="Times New Roman" pitchFamily="18" charset="0"/>
              </a:rPr>
              <a:t>ПББ өткізу талаптарын бұзу деректері қайта анықталған жағдайда педагог, бөлімнің басшысы (меңгерушісі), әдістемелік кабинеттің (орталықтың) әдіскері, білім беру ұйымы, әдістемелік кабинеттің (орталықтың) басшысы орынбасары – бес жылға, білім беру ұйымының, әдістемелік кабинеттің (орталықтың) басшысы – үш жылға аттестаттаудан өтуге жіберілмейді.</a:t>
            </a:r>
            <a:endParaRPr lang="ru-RU" sz="1600" dirty="0">
              <a:latin typeface="Times New Roman" pitchFamily="18" charset="0"/>
              <a:cs typeface="Times New Roman" pitchFamily="18" charset="0"/>
            </a:endParaRPr>
          </a:p>
          <a:p>
            <a:endParaRPr lang="ru-RU" sz="1600" dirty="0"/>
          </a:p>
        </p:txBody>
      </p:sp>
    </p:spTree>
    <p:extLst>
      <p:ext uri="{BB962C8B-B14F-4D97-AF65-F5344CB8AC3E}">
        <p14:creationId xmlns:p14="http://schemas.microsoft.com/office/powerpoint/2010/main" val="685744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xmlns="" id="{02F9C8EE-8773-45B1-B954-FD4FF0E5C3AD}"/>
              </a:ext>
            </a:extLst>
          </p:cNvPr>
          <p:cNvSpPr/>
          <p:nvPr/>
        </p:nvSpPr>
        <p:spPr>
          <a:xfrm>
            <a:off x="0" y="188640"/>
            <a:ext cx="9144000" cy="4320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x-none" dirty="0"/>
          </a:p>
        </p:txBody>
      </p:sp>
      <p:sp>
        <p:nvSpPr>
          <p:cNvPr id="2" name="Прямоугольник 1">
            <a:extLst>
              <a:ext uri="{FF2B5EF4-FFF2-40B4-BE49-F238E27FC236}">
                <a16:creationId xmlns:a16="http://schemas.microsoft.com/office/drawing/2014/main" xmlns="" id="{F73CE501-F6A3-4D6B-A680-8FF6BF546878}"/>
              </a:ext>
            </a:extLst>
          </p:cNvPr>
          <p:cNvSpPr/>
          <p:nvPr/>
        </p:nvSpPr>
        <p:spPr>
          <a:xfrm>
            <a:off x="1117694" y="235014"/>
            <a:ext cx="7783714" cy="369332"/>
          </a:xfrm>
          <a:prstGeom prst="rect">
            <a:avLst/>
          </a:prstGeom>
        </p:spPr>
        <p:txBody>
          <a:bodyPr wrap="square">
            <a:spAutoFit/>
          </a:bodyPr>
          <a:lstStyle/>
          <a:p>
            <a:pPr algn="ctr"/>
            <a:r>
              <a:rPr lang="kk-KZ" b="1" dirty="0"/>
              <a:t>2-тарау. Аттестаттауды өткізу тәртібі</a:t>
            </a:r>
            <a:endParaRPr lang="ru-RU" dirty="0"/>
          </a:p>
        </p:txBody>
      </p:sp>
      <p:pic>
        <p:nvPicPr>
          <p:cNvPr id="12290" name="Picture 2" descr="https://avatars.mds.yandex.net/i?id=e6589e6e5fab23eb16a42e2b735f9b8119172de4-3730174-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0394" y="4673415"/>
            <a:ext cx="2503606" cy="158417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23528" y="908720"/>
            <a:ext cx="8577880" cy="6247864"/>
          </a:xfrm>
          <a:prstGeom prst="rect">
            <a:avLst/>
          </a:prstGeom>
        </p:spPr>
        <p:txBody>
          <a:bodyPr wrap="square">
            <a:spAutoFit/>
          </a:bodyPr>
          <a:lstStyle/>
          <a:p>
            <a:r>
              <a:rPr lang="ru-RU" sz="1400" dirty="0" smtClean="0">
                <a:latin typeface="Times New Roman" pitchFamily="18" charset="0"/>
                <a:cs typeface="Times New Roman" pitchFamily="18" charset="0"/>
              </a:rPr>
              <a:t>27. </a:t>
            </a:r>
            <a:r>
              <a:rPr lang="ru-RU" sz="1400" dirty="0" err="1" smtClean="0">
                <a:latin typeface="Times New Roman" pitchFamily="18" charset="0"/>
                <a:cs typeface="Times New Roman" pitchFamily="18" charset="0"/>
              </a:rPr>
              <a:t>Аттестаттаушы</a:t>
            </a:r>
            <a:r>
              <a:rPr lang="ru-RU" sz="1400" dirty="0" smtClean="0">
                <a:latin typeface="Times New Roman" pitchFamily="18" charset="0"/>
                <a:cs typeface="Times New Roman" pitchFamily="18" charset="0"/>
              </a:rPr>
              <a:t> </a:t>
            </a:r>
            <a:r>
              <a:rPr lang="ru-RU" sz="1400" dirty="0" err="1">
                <a:latin typeface="Times New Roman" pitchFamily="18" charset="0"/>
                <a:cs typeface="Times New Roman" pitchFamily="18" charset="0"/>
              </a:rPr>
              <a:t>органның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комиссиясы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шетел</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ағылшын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неміс</a:t>
            </a:r>
            <a:r>
              <a:rPr lang="ru-RU" sz="1400" dirty="0">
                <a:latin typeface="Times New Roman" pitchFamily="18" charset="0"/>
                <a:cs typeface="Times New Roman" pitchFamily="18" charset="0"/>
              </a:rPr>
              <a:t>, француз) </a:t>
            </a:r>
            <a:r>
              <a:rPr lang="ru-RU" sz="1400" dirty="0" err="1">
                <a:latin typeface="Times New Roman" pitchFamily="18" charset="0"/>
                <a:cs typeface="Times New Roman" pitchFamily="18" charset="0"/>
              </a:rPr>
              <a:t>тілі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мұғаліміне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өтініш</a:t>
            </a:r>
            <a:r>
              <a:rPr lang="ru-RU" sz="1400" dirty="0">
                <a:latin typeface="Times New Roman" pitchFamily="18" charset="0"/>
                <a:cs typeface="Times New Roman" pitchFamily="18" charset="0"/>
              </a:rPr>
              <a:t> пен </a:t>
            </a:r>
            <a:r>
              <a:rPr lang="ru-RU" sz="1400" dirty="0" err="1">
                <a:latin typeface="Times New Roman" pitchFamily="18" charset="0"/>
                <a:cs typeface="Times New Roman" pitchFamily="18" charset="0"/>
              </a:rPr>
              <a:t>тілді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меңгеру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деңгейі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бойынша</a:t>
            </a:r>
            <a:r>
              <a:rPr lang="ru-RU" sz="1400" dirty="0">
                <a:latin typeface="Times New Roman" pitchFamily="18" charset="0"/>
                <a:cs typeface="Times New Roman" pitchFamily="18" charset="0"/>
              </a:rPr>
              <a:t> сертификат </a:t>
            </a:r>
            <a:r>
              <a:rPr lang="ru-RU" sz="1400" dirty="0" err="1">
                <a:latin typeface="Times New Roman" pitchFamily="18" charset="0"/>
                <a:cs typeface="Times New Roman" pitchFamily="18" charset="0"/>
              </a:rPr>
              <a:t>негізінде</a:t>
            </a:r>
            <a:r>
              <a:rPr lang="ru-RU" sz="1400" dirty="0">
                <a:latin typeface="Times New Roman" pitchFamily="18" charset="0"/>
                <a:cs typeface="Times New Roman" pitchFamily="18" charset="0"/>
              </a:rPr>
              <a:t>, ПББ </a:t>
            </a:r>
            <a:r>
              <a:rPr lang="ru-RU" sz="1400" dirty="0" err="1">
                <a:latin typeface="Times New Roman" pitchFamily="18" charset="0"/>
                <a:cs typeface="Times New Roman" pitchFamily="18" charset="0"/>
              </a:rPr>
              <a:t>рәсімінен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өтпей</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қызмет</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нәтижелерін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кешенді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талдамалық</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жинақтау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қорытындысы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бойынша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біліктілік</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санатын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береді</a:t>
            </a:r>
            <a:r>
              <a:rPr lang="ru-RU" sz="1400" dirty="0">
                <a:latin typeface="Times New Roman" pitchFamily="18" charset="0"/>
                <a:cs typeface="Times New Roman" pitchFamily="18" charset="0"/>
              </a:rPr>
              <a:t>:</a:t>
            </a:r>
          </a:p>
          <a:p>
            <a:r>
              <a:rPr lang="ru-RU" sz="1400" dirty="0">
                <a:latin typeface="Times New Roman" pitchFamily="18" charset="0"/>
                <a:cs typeface="Times New Roman" pitchFamily="18" charset="0"/>
              </a:rPr>
              <a:t>1) «</a:t>
            </a:r>
            <a:r>
              <a:rPr lang="ru-RU" sz="1400" b="1" dirty="0">
                <a:latin typeface="Times New Roman" pitchFamily="18" charset="0"/>
                <a:cs typeface="Times New Roman" pitchFamily="18" charset="0"/>
              </a:rPr>
              <a:t>педагог-модератор»:</a:t>
            </a:r>
          </a:p>
          <a:p>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ағылшын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тілі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айелтс</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IELTS) – 6,5 </a:t>
            </a:r>
            <a:r>
              <a:rPr lang="ru-RU" sz="1400" dirty="0">
                <a:latin typeface="Times New Roman" pitchFamily="18" charset="0"/>
                <a:cs typeface="Times New Roman" pitchFamily="18" charset="0"/>
              </a:rPr>
              <a:t>балл </a:t>
            </a:r>
            <a:r>
              <a:rPr lang="ru-RU" sz="1400" dirty="0" err="1">
                <a:latin typeface="Times New Roman" pitchFamily="18" charset="0"/>
                <a:cs typeface="Times New Roman" pitchFamily="18" charset="0"/>
              </a:rPr>
              <a:t>немесе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тойфл</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TOEFL) (</a:t>
            </a:r>
            <a:r>
              <a:rPr lang="ru-RU" sz="1400" dirty="0">
                <a:latin typeface="Times New Roman" pitchFamily="18" charset="0"/>
                <a:cs typeface="Times New Roman" pitchFamily="18" charset="0"/>
              </a:rPr>
              <a:t>і</a:t>
            </a:r>
            <a:r>
              <a:rPr lang="en-US" sz="1400" dirty="0" err="1">
                <a:latin typeface="Times New Roman" pitchFamily="18" charset="0"/>
                <a:cs typeface="Times New Roman" pitchFamily="18" charset="0"/>
              </a:rPr>
              <a:t>nternet</a:t>
            </a:r>
            <a:r>
              <a:rPr lang="en-US" sz="1400" dirty="0">
                <a:latin typeface="Times New Roman" pitchFamily="18" charset="0"/>
                <a:cs typeface="Times New Roman" pitchFamily="18" charset="0"/>
              </a:rPr>
              <a:t> Based Test (</a:t>
            </a:r>
            <a:r>
              <a:rPr lang="ru-RU" sz="1400" dirty="0">
                <a:latin typeface="Times New Roman" pitchFamily="18" charset="0"/>
                <a:cs typeface="Times New Roman" pitchFamily="18" charset="0"/>
              </a:rPr>
              <a:t>і</a:t>
            </a:r>
            <a:r>
              <a:rPr lang="en-US" sz="1400" dirty="0">
                <a:latin typeface="Times New Roman" pitchFamily="18" charset="0"/>
                <a:cs typeface="Times New Roman" pitchFamily="18" charset="0"/>
              </a:rPr>
              <a:t>BT) – 79-84 </a:t>
            </a:r>
            <a:r>
              <a:rPr lang="ru-RU" sz="1400" dirty="0">
                <a:latin typeface="Times New Roman" pitchFamily="18" charset="0"/>
                <a:cs typeface="Times New Roman" pitchFamily="18" charset="0"/>
              </a:rPr>
              <a:t>балл;</a:t>
            </a:r>
          </a:p>
          <a:p>
            <a:r>
              <a:rPr lang="ru-RU" sz="1400" dirty="0">
                <a:latin typeface="Times New Roman" pitchFamily="18" charset="0"/>
                <a:cs typeface="Times New Roman" pitchFamily="18" charset="0"/>
              </a:rPr>
              <a:t>      француз </a:t>
            </a:r>
            <a:r>
              <a:rPr lang="ru-RU" sz="1400" dirty="0" err="1">
                <a:latin typeface="Times New Roman" pitchFamily="18" charset="0"/>
                <a:cs typeface="Times New Roman" pitchFamily="18" charset="0"/>
              </a:rPr>
              <a:t>тілі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дельф</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DELF) – </a:t>
            </a:r>
            <a:r>
              <a:rPr lang="ru-RU" sz="1400" dirty="0">
                <a:latin typeface="Times New Roman" pitchFamily="18" charset="0"/>
                <a:cs typeface="Times New Roman" pitchFamily="18" charset="0"/>
              </a:rPr>
              <a:t>В2;</a:t>
            </a:r>
          </a:p>
          <a:p>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неміс</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тілі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гесэ</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цэтификат</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Goethe </a:t>
            </a:r>
            <a:r>
              <a:rPr lang="en-US" sz="1400" dirty="0" err="1">
                <a:latin typeface="Times New Roman" pitchFamily="18" charset="0"/>
                <a:cs typeface="Times New Roman" pitchFamily="18" charset="0"/>
              </a:rPr>
              <a:t>Zertifikat</a:t>
            </a:r>
            <a:r>
              <a:rPr lang="en-US" sz="1400" dirty="0">
                <a:latin typeface="Times New Roman" pitchFamily="18" charset="0"/>
                <a:cs typeface="Times New Roman" pitchFamily="18" charset="0"/>
              </a:rPr>
              <a:t>) – </a:t>
            </a:r>
            <a:r>
              <a:rPr lang="ru-RU" sz="1400" dirty="0">
                <a:latin typeface="Times New Roman" pitchFamily="18" charset="0"/>
                <a:cs typeface="Times New Roman" pitchFamily="18" charset="0"/>
              </a:rPr>
              <a:t>В2.</a:t>
            </a:r>
          </a:p>
          <a:p>
            <a:r>
              <a:rPr lang="ru-RU" sz="1400" dirty="0">
                <a:latin typeface="Times New Roman" pitchFamily="18" charset="0"/>
                <a:cs typeface="Times New Roman" pitchFamily="18" charset="0"/>
              </a:rPr>
              <a:t>2) </a:t>
            </a:r>
            <a:r>
              <a:rPr lang="ru-RU" sz="1400" b="1" dirty="0">
                <a:latin typeface="Times New Roman" pitchFamily="18" charset="0"/>
                <a:cs typeface="Times New Roman" pitchFamily="18" charset="0"/>
              </a:rPr>
              <a:t>«педагог-</a:t>
            </a:r>
            <a:r>
              <a:rPr lang="ru-RU" sz="1400" b="1" dirty="0" err="1">
                <a:latin typeface="Times New Roman" pitchFamily="18" charset="0"/>
                <a:cs typeface="Times New Roman" pitchFamily="18" charset="0"/>
              </a:rPr>
              <a:t>сарапшы</a:t>
            </a:r>
            <a:r>
              <a:rPr lang="ru-RU" sz="1400" b="1" dirty="0">
                <a:latin typeface="Times New Roman" pitchFamily="18" charset="0"/>
                <a:cs typeface="Times New Roman" pitchFamily="18" charset="0"/>
              </a:rPr>
              <a:t>»:</a:t>
            </a:r>
          </a:p>
          <a:p>
            <a:r>
              <a:rPr lang="ru-RU" sz="1400" dirty="0" err="1">
                <a:latin typeface="Times New Roman" pitchFamily="18" charset="0"/>
                <a:cs typeface="Times New Roman" pitchFamily="18" charset="0"/>
              </a:rPr>
              <a:t>ағылшын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тілі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айелтс</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IELTS) – 6,5 </a:t>
            </a:r>
            <a:r>
              <a:rPr lang="ru-RU" sz="1400" dirty="0">
                <a:latin typeface="Times New Roman" pitchFamily="18" charset="0"/>
                <a:cs typeface="Times New Roman" pitchFamily="18" charset="0"/>
              </a:rPr>
              <a:t>балл </a:t>
            </a:r>
            <a:r>
              <a:rPr lang="ru-RU" sz="1400" dirty="0" err="1">
                <a:latin typeface="Times New Roman" pitchFamily="18" charset="0"/>
                <a:cs typeface="Times New Roman" pitchFamily="18" charset="0"/>
              </a:rPr>
              <a:t>немесе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тойфл</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TOEFL) (</a:t>
            </a:r>
            <a:r>
              <a:rPr lang="ru-RU" sz="1400" dirty="0">
                <a:latin typeface="Times New Roman" pitchFamily="18" charset="0"/>
                <a:cs typeface="Times New Roman" pitchFamily="18" charset="0"/>
              </a:rPr>
              <a:t>і</a:t>
            </a:r>
            <a:r>
              <a:rPr lang="en-US" sz="1400" dirty="0" err="1">
                <a:latin typeface="Times New Roman" pitchFamily="18" charset="0"/>
                <a:cs typeface="Times New Roman" pitchFamily="18" charset="0"/>
              </a:rPr>
              <a:t>nternet</a:t>
            </a:r>
            <a:r>
              <a:rPr lang="en-US" sz="1400" dirty="0">
                <a:latin typeface="Times New Roman" pitchFamily="18" charset="0"/>
                <a:cs typeface="Times New Roman" pitchFamily="18" charset="0"/>
              </a:rPr>
              <a:t> Based Test (</a:t>
            </a:r>
            <a:r>
              <a:rPr lang="ru-RU" sz="1400" dirty="0">
                <a:latin typeface="Times New Roman" pitchFamily="18" charset="0"/>
                <a:cs typeface="Times New Roman" pitchFamily="18" charset="0"/>
              </a:rPr>
              <a:t>і</a:t>
            </a:r>
            <a:r>
              <a:rPr lang="en-US" sz="1400" dirty="0">
                <a:latin typeface="Times New Roman" pitchFamily="18" charset="0"/>
                <a:cs typeface="Times New Roman" pitchFamily="18" charset="0"/>
              </a:rPr>
              <a:t>BT)) – 85-93 </a:t>
            </a:r>
            <a:r>
              <a:rPr lang="ru-RU" sz="1400" dirty="0">
                <a:latin typeface="Times New Roman" pitchFamily="18" charset="0"/>
                <a:cs typeface="Times New Roman" pitchFamily="18" charset="0"/>
              </a:rPr>
              <a:t>балл;</a:t>
            </a:r>
          </a:p>
          <a:p>
            <a:r>
              <a:rPr lang="ru-RU" sz="1400" dirty="0">
                <a:latin typeface="Times New Roman" pitchFamily="18" charset="0"/>
                <a:cs typeface="Times New Roman" pitchFamily="18" charset="0"/>
              </a:rPr>
              <a:t>француз </a:t>
            </a:r>
            <a:r>
              <a:rPr lang="ru-RU" sz="1400" dirty="0" err="1">
                <a:latin typeface="Times New Roman" pitchFamily="18" charset="0"/>
                <a:cs typeface="Times New Roman" pitchFamily="18" charset="0"/>
              </a:rPr>
              <a:t>тілі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дельф</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DELF) – </a:t>
            </a:r>
            <a:r>
              <a:rPr lang="ru-RU" sz="1400" dirty="0">
                <a:latin typeface="Times New Roman" pitchFamily="18" charset="0"/>
                <a:cs typeface="Times New Roman" pitchFamily="18" charset="0"/>
              </a:rPr>
              <a:t>В2;</a:t>
            </a:r>
          </a:p>
          <a:p>
            <a:r>
              <a:rPr lang="ru-RU" sz="1400" dirty="0" err="1">
                <a:latin typeface="Times New Roman" pitchFamily="18" charset="0"/>
                <a:cs typeface="Times New Roman" pitchFamily="18" charset="0"/>
              </a:rPr>
              <a:t>неміс</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тілі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гесэ</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цэтификат</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Goethe </a:t>
            </a:r>
            <a:r>
              <a:rPr lang="en-US" sz="1400" dirty="0" err="1">
                <a:latin typeface="Times New Roman" pitchFamily="18" charset="0"/>
                <a:cs typeface="Times New Roman" pitchFamily="18" charset="0"/>
              </a:rPr>
              <a:t>Zertifikat</a:t>
            </a:r>
            <a:r>
              <a:rPr lang="en-US" sz="1400" dirty="0">
                <a:latin typeface="Times New Roman" pitchFamily="18" charset="0"/>
                <a:cs typeface="Times New Roman" pitchFamily="18" charset="0"/>
              </a:rPr>
              <a:t>) – </a:t>
            </a:r>
            <a:r>
              <a:rPr lang="ru-RU" sz="1400" dirty="0">
                <a:latin typeface="Times New Roman" pitchFamily="18" charset="0"/>
                <a:cs typeface="Times New Roman" pitchFamily="18" charset="0"/>
              </a:rPr>
              <a:t>В2; </a:t>
            </a:r>
          </a:p>
          <a:p>
            <a:r>
              <a:rPr lang="ru-RU" sz="1400" dirty="0">
                <a:latin typeface="Times New Roman" pitchFamily="18" charset="0"/>
                <a:cs typeface="Times New Roman" pitchFamily="18" charset="0"/>
              </a:rPr>
              <a:t>3</a:t>
            </a:r>
            <a:r>
              <a:rPr lang="ru-RU" sz="1400" b="1" dirty="0">
                <a:latin typeface="Times New Roman" pitchFamily="18" charset="0"/>
                <a:cs typeface="Times New Roman" pitchFamily="18" charset="0"/>
              </a:rPr>
              <a:t>) «педагог-</a:t>
            </a:r>
            <a:r>
              <a:rPr lang="ru-RU" sz="1400" b="1" dirty="0" err="1">
                <a:latin typeface="Times New Roman" pitchFamily="18" charset="0"/>
                <a:cs typeface="Times New Roman" pitchFamily="18" charset="0"/>
              </a:rPr>
              <a:t>зерттеуші</a:t>
            </a:r>
            <a:r>
              <a:rPr lang="ru-RU" sz="1400" b="1" dirty="0">
                <a:latin typeface="Times New Roman" pitchFamily="18" charset="0"/>
                <a:cs typeface="Times New Roman" pitchFamily="18" charset="0"/>
              </a:rPr>
              <a:t>»:</a:t>
            </a:r>
          </a:p>
          <a:p>
            <a:r>
              <a:rPr lang="ru-RU" sz="1400" dirty="0" err="1">
                <a:latin typeface="Times New Roman" pitchFamily="18" charset="0"/>
                <a:cs typeface="Times New Roman" pitchFamily="18" charset="0"/>
              </a:rPr>
              <a:t>ағылшын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тілі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айелтс</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IELTS) – 7 </a:t>
            </a:r>
            <a:r>
              <a:rPr lang="ru-RU" sz="1400" dirty="0">
                <a:latin typeface="Times New Roman" pitchFamily="18" charset="0"/>
                <a:cs typeface="Times New Roman" pitchFamily="18" charset="0"/>
              </a:rPr>
              <a:t>балл </a:t>
            </a:r>
            <a:r>
              <a:rPr lang="ru-RU" sz="1400" dirty="0" err="1">
                <a:latin typeface="Times New Roman" pitchFamily="18" charset="0"/>
                <a:cs typeface="Times New Roman" pitchFamily="18" charset="0"/>
              </a:rPr>
              <a:t>немесе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тойфл</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TOEFL) (</a:t>
            </a:r>
            <a:r>
              <a:rPr lang="ru-RU" sz="1400" dirty="0">
                <a:latin typeface="Times New Roman" pitchFamily="18" charset="0"/>
                <a:cs typeface="Times New Roman" pitchFamily="18" charset="0"/>
              </a:rPr>
              <a:t>Интернет </a:t>
            </a:r>
            <a:r>
              <a:rPr lang="ru-RU" sz="1400" dirty="0" err="1">
                <a:latin typeface="Times New Roman" pitchFamily="18" charset="0"/>
                <a:cs typeface="Times New Roman" pitchFamily="18" charset="0"/>
              </a:rPr>
              <a:t>бейсд</a:t>
            </a:r>
            <a:r>
              <a:rPr lang="ru-RU" sz="1400" dirty="0">
                <a:latin typeface="Times New Roman" pitchFamily="18" charset="0"/>
                <a:cs typeface="Times New Roman" pitchFamily="18" charset="0"/>
              </a:rPr>
              <a:t> тест (Ай Би </a:t>
            </a:r>
            <a:r>
              <a:rPr lang="ru-RU" sz="1400" dirty="0" err="1">
                <a:latin typeface="Times New Roman" pitchFamily="18" charset="0"/>
                <a:cs typeface="Times New Roman" pitchFamily="18" charset="0"/>
              </a:rPr>
              <a:t>Ти</a:t>
            </a:r>
            <a:r>
              <a:rPr lang="ru-RU" sz="1400" dirty="0">
                <a:latin typeface="Times New Roman" pitchFamily="18" charset="0"/>
                <a:cs typeface="Times New Roman" pitchFamily="18" charset="0"/>
              </a:rPr>
              <a:t>) і</a:t>
            </a:r>
            <a:r>
              <a:rPr lang="en-US" sz="1400" dirty="0" err="1">
                <a:latin typeface="Times New Roman" pitchFamily="18" charset="0"/>
                <a:cs typeface="Times New Roman" pitchFamily="18" charset="0"/>
              </a:rPr>
              <a:t>nternet</a:t>
            </a:r>
            <a:r>
              <a:rPr lang="en-US" sz="1400" dirty="0">
                <a:latin typeface="Times New Roman" pitchFamily="18" charset="0"/>
                <a:cs typeface="Times New Roman" pitchFamily="18" charset="0"/>
              </a:rPr>
              <a:t> Based Test (</a:t>
            </a:r>
            <a:r>
              <a:rPr lang="ru-RU" sz="1400" dirty="0">
                <a:latin typeface="Times New Roman" pitchFamily="18" charset="0"/>
                <a:cs typeface="Times New Roman" pitchFamily="18" charset="0"/>
              </a:rPr>
              <a:t>і</a:t>
            </a:r>
            <a:r>
              <a:rPr lang="en-US" sz="1400" dirty="0">
                <a:latin typeface="Times New Roman" pitchFamily="18" charset="0"/>
                <a:cs typeface="Times New Roman" pitchFamily="18" charset="0"/>
              </a:rPr>
              <a:t>BT)) – 94-101 </a:t>
            </a:r>
            <a:r>
              <a:rPr lang="ru-RU" sz="1400" dirty="0">
                <a:latin typeface="Times New Roman" pitchFamily="18" charset="0"/>
                <a:cs typeface="Times New Roman" pitchFamily="18" charset="0"/>
              </a:rPr>
              <a:t>балл, </a:t>
            </a:r>
            <a:r>
              <a:rPr lang="ru-RU" sz="1400" dirty="0" err="1">
                <a:latin typeface="Times New Roman" pitchFamily="18" charset="0"/>
                <a:cs typeface="Times New Roman" pitchFamily="18" charset="0"/>
              </a:rPr>
              <a:t>тикити</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TKT (</a:t>
            </a:r>
            <a:r>
              <a:rPr lang="ru-RU" sz="1400" dirty="0" err="1">
                <a:latin typeface="Times New Roman" pitchFamily="18" charset="0"/>
                <a:cs typeface="Times New Roman" pitchFamily="18" charset="0"/>
              </a:rPr>
              <a:t>тичинг</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ноулидж</a:t>
            </a:r>
            <a:r>
              <a:rPr lang="ru-RU" sz="1400" dirty="0">
                <a:latin typeface="Times New Roman" pitchFamily="18" charset="0"/>
                <a:cs typeface="Times New Roman" pitchFamily="18" charset="0"/>
              </a:rPr>
              <a:t> тест </a:t>
            </a:r>
            <a:r>
              <a:rPr lang="en-US" sz="1400" dirty="0">
                <a:latin typeface="Times New Roman" pitchFamily="18" charset="0"/>
                <a:cs typeface="Times New Roman" pitchFamily="18" charset="0"/>
              </a:rPr>
              <a:t>Teaching Knowledge Test) </a:t>
            </a:r>
            <a:r>
              <a:rPr lang="ru-RU" sz="1400" dirty="0" err="1">
                <a:latin typeface="Times New Roman" pitchFamily="18" charset="0"/>
                <a:cs typeface="Times New Roman" pitchFamily="18" charset="0"/>
              </a:rPr>
              <a:t>модулс</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Modules 1-3 (3 </a:t>
            </a:r>
            <a:r>
              <a:rPr lang="ru-RU" sz="1400" dirty="0" err="1">
                <a:latin typeface="Times New Roman" pitchFamily="18" charset="0"/>
                <a:cs typeface="Times New Roman" pitchFamily="18" charset="0"/>
              </a:rPr>
              <a:t>модульдің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бірі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бэнд</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Band 3-4/4 (</a:t>
            </a:r>
            <a:r>
              <a:rPr lang="ru-RU" sz="1400" dirty="0" err="1">
                <a:latin typeface="Times New Roman" pitchFamily="18" charset="0"/>
                <a:cs typeface="Times New Roman" pitchFamily="18" charset="0"/>
              </a:rPr>
              <a:t>нәтиже</a:t>
            </a:r>
            <a:r>
              <a:rPr lang="ru-RU" sz="1400" dirty="0">
                <a:latin typeface="Times New Roman" pitchFamily="18" charset="0"/>
                <a:cs typeface="Times New Roman" pitchFamily="18" charset="0"/>
              </a:rPr>
              <a:t> 4 </a:t>
            </a:r>
            <a:r>
              <a:rPr lang="ru-RU" sz="1400" dirty="0" err="1">
                <a:latin typeface="Times New Roman" pitchFamily="18" charset="0"/>
                <a:cs typeface="Times New Roman" pitchFamily="18" charset="0"/>
              </a:rPr>
              <a:t>баллдан</a:t>
            </a:r>
            <a:r>
              <a:rPr lang="ru-RU" sz="1400" dirty="0">
                <a:latin typeface="Times New Roman" pitchFamily="18" charset="0"/>
                <a:cs typeface="Times New Roman" pitchFamily="18" charset="0"/>
              </a:rPr>
              <a:t> 3-4); </a:t>
            </a:r>
            <a:r>
              <a:rPr lang="ru-RU" sz="1400" dirty="0" err="1">
                <a:latin typeface="Times New Roman" pitchFamily="18" charset="0"/>
                <a:cs typeface="Times New Roman" pitchFamily="18" charset="0"/>
              </a:rPr>
              <a:t>тикити</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клил</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TKT CLIL (</a:t>
            </a:r>
            <a:r>
              <a:rPr lang="ru-RU" sz="1400" dirty="0">
                <a:latin typeface="Times New Roman" pitchFamily="18" charset="0"/>
                <a:cs typeface="Times New Roman" pitchFamily="18" charset="0"/>
              </a:rPr>
              <a:t>контент энд </a:t>
            </a:r>
            <a:r>
              <a:rPr lang="ru-RU" sz="1400" dirty="0" err="1">
                <a:latin typeface="Times New Roman" pitchFamily="18" charset="0"/>
                <a:cs typeface="Times New Roman" pitchFamily="18" charset="0"/>
              </a:rPr>
              <a:t>лэнгуидж</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лернин</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Content and Language Integrated Learning); </a:t>
            </a:r>
            <a:r>
              <a:rPr lang="ru-RU" sz="1400" dirty="0" err="1">
                <a:latin typeface="Times New Roman" pitchFamily="18" charset="0"/>
                <a:cs typeface="Times New Roman" pitchFamily="18" charset="0"/>
              </a:rPr>
              <a:t>тикити</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йан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лернерс</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TKT YL (</a:t>
            </a:r>
            <a:r>
              <a:rPr lang="ru-RU" sz="1400" dirty="0" err="1">
                <a:latin typeface="Times New Roman" pitchFamily="18" charset="0"/>
                <a:cs typeface="Times New Roman" pitchFamily="18" charset="0"/>
              </a:rPr>
              <a:t>йан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лернерс</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Young Learners).</a:t>
            </a:r>
          </a:p>
          <a:p>
            <a:r>
              <a:rPr lang="ru-RU" sz="1400" dirty="0">
                <a:latin typeface="Times New Roman" pitchFamily="18" charset="0"/>
                <a:cs typeface="Times New Roman" pitchFamily="18" charset="0"/>
              </a:rPr>
              <a:t>француз </a:t>
            </a:r>
            <a:r>
              <a:rPr lang="ru-RU" sz="1400" dirty="0" err="1">
                <a:latin typeface="Times New Roman" pitchFamily="18" charset="0"/>
                <a:cs typeface="Times New Roman" pitchFamily="18" charset="0"/>
              </a:rPr>
              <a:t>тілі</a:t>
            </a:r>
            <a:r>
              <a:rPr lang="ru-RU" sz="1400" dirty="0">
                <a:latin typeface="Times New Roman" pitchFamily="18" charset="0"/>
                <a:cs typeface="Times New Roman" pitchFamily="18" charset="0"/>
              </a:rPr>
              <a:t>: Дельф (</a:t>
            </a:r>
            <a:r>
              <a:rPr lang="en-US" sz="1400" dirty="0">
                <a:latin typeface="Times New Roman" pitchFamily="18" charset="0"/>
                <a:cs typeface="Times New Roman" pitchFamily="18" charset="0"/>
              </a:rPr>
              <a:t>DELF) – </a:t>
            </a:r>
            <a:r>
              <a:rPr lang="ru-RU" sz="1400" dirty="0">
                <a:latin typeface="Times New Roman" pitchFamily="18" charset="0"/>
                <a:cs typeface="Times New Roman" pitchFamily="18" charset="0"/>
              </a:rPr>
              <a:t>С1;</a:t>
            </a:r>
          </a:p>
          <a:p>
            <a:r>
              <a:rPr lang="ru-RU" sz="1400" dirty="0" err="1">
                <a:latin typeface="Times New Roman" pitchFamily="18" charset="0"/>
                <a:cs typeface="Times New Roman" pitchFamily="18" charset="0"/>
              </a:rPr>
              <a:t>неміс</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тілі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Гесэ</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цэтификат</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Goethe </a:t>
            </a:r>
            <a:r>
              <a:rPr lang="en-US" sz="1400" dirty="0" err="1">
                <a:latin typeface="Times New Roman" pitchFamily="18" charset="0"/>
                <a:cs typeface="Times New Roman" pitchFamily="18" charset="0"/>
              </a:rPr>
              <a:t>Zertifikat</a:t>
            </a:r>
            <a:r>
              <a:rPr lang="en-US" sz="1400" dirty="0">
                <a:latin typeface="Times New Roman" pitchFamily="18" charset="0"/>
                <a:cs typeface="Times New Roman" pitchFamily="18" charset="0"/>
              </a:rPr>
              <a:t>) – </a:t>
            </a:r>
            <a:r>
              <a:rPr lang="ru-RU" sz="1400" dirty="0">
                <a:latin typeface="Times New Roman" pitchFamily="18" charset="0"/>
                <a:cs typeface="Times New Roman" pitchFamily="18" charset="0"/>
              </a:rPr>
              <a:t>С1;</a:t>
            </a:r>
          </a:p>
          <a:p>
            <a:r>
              <a:rPr lang="ru-RU" sz="1400" dirty="0">
                <a:latin typeface="Times New Roman" pitchFamily="18" charset="0"/>
                <a:cs typeface="Times New Roman" pitchFamily="18" charset="0"/>
              </a:rPr>
              <a:t>4) </a:t>
            </a:r>
            <a:r>
              <a:rPr lang="ru-RU" sz="1400" b="1" dirty="0">
                <a:latin typeface="Times New Roman" pitchFamily="18" charset="0"/>
                <a:cs typeface="Times New Roman" pitchFamily="18" charset="0"/>
              </a:rPr>
              <a:t>«педагог-</a:t>
            </a:r>
            <a:r>
              <a:rPr lang="ru-RU" sz="1400" b="1" dirty="0" err="1">
                <a:latin typeface="Times New Roman" pitchFamily="18" charset="0"/>
                <a:cs typeface="Times New Roman" pitchFamily="18" charset="0"/>
              </a:rPr>
              <a:t>шебер</a:t>
            </a:r>
            <a:r>
              <a:rPr lang="ru-RU" sz="1400" b="1" dirty="0">
                <a:latin typeface="Times New Roman" pitchFamily="18" charset="0"/>
                <a:cs typeface="Times New Roman" pitchFamily="18" charset="0"/>
              </a:rPr>
              <a:t>»:	</a:t>
            </a:r>
          </a:p>
          <a:p>
            <a:r>
              <a:rPr lang="ru-RU" sz="1400" dirty="0" err="1">
                <a:latin typeface="Times New Roman" pitchFamily="18" charset="0"/>
                <a:cs typeface="Times New Roman" pitchFamily="18" charset="0"/>
              </a:rPr>
              <a:t>ағылшын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тілі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Айелтс</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IELTS) – 7,5 </a:t>
            </a:r>
            <a:r>
              <a:rPr lang="ru-RU" sz="1400" dirty="0">
                <a:latin typeface="Times New Roman" pitchFamily="18" charset="0"/>
                <a:cs typeface="Times New Roman" pitchFamily="18" charset="0"/>
              </a:rPr>
              <a:t>балл </a:t>
            </a:r>
            <a:r>
              <a:rPr lang="ru-RU" sz="1400" dirty="0" err="1">
                <a:latin typeface="Times New Roman" pitchFamily="18" charset="0"/>
                <a:cs typeface="Times New Roman" pitchFamily="18" charset="0"/>
              </a:rPr>
              <a:t>немесе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тойфл</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TOEFL) (</a:t>
            </a:r>
            <a:r>
              <a:rPr lang="ru-RU" sz="1400" dirty="0">
                <a:latin typeface="Times New Roman" pitchFamily="18" charset="0"/>
                <a:cs typeface="Times New Roman" pitchFamily="18" charset="0"/>
              </a:rPr>
              <a:t>Интернет </a:t>
            </a:r>
            <a:r>
              <a:rPr lang="ru-RU" sz="1400" dirty="0" err="1">
                <a:latin typeface="Times New Roman" pitchFamily="18" charset="0"/>
                <a:cs typeface="Times New Roman" pitchFamily="18" charset="0"/>
              </a:rPr>
              <a:t>бейсд</a:t>
            </a:r>
            <a:r>
              <a:rPr lang="ru-RU" sz="1400" dirty="0">
                <a:latin typeface="Times New Roman" pitchFamily="18" charset="0"/>
                <a:cs typeface="Times New Roman" pitchFamily="18" charset="0"/>
              </a:rPr>
              <a:t> тест (Ай Би </a:t>
            </a:r>
            <a:r>
              <a:rPr lang="ru-RU" sz="1400" dirty="0" err="1">
                <a:latin typeface="Times New Roman" pitchFamily="18" charset="0"/>
                <a:cs typeface="Times New Roman" pitchFamily="18" charset="0"/>
              </a:rPr>
              <a:t>Ти</a:t>
            </a:r>
            <a:r>
              <a:rPr lang="ru-RU" sz="1400" dirty="0">
                <a:latin typeface="Times New Roman" pitchFamily="18" charset="0"/>
                <a:cs typeface="Times New Roman" pitchFamily="18" charset="0"/>
              </a:rPr>
              <a:t>) і</a:t>
            </a:r>
            <a:r>
              <a:rPr lang="en-US" sz="1400" dirty="0" err="1">
                <a:latin typeface="Times New Roman" pitchFamily="18" charset="0"/>
                <a:cs typeface="Times New Roman" pitchFamily="18" charset="0"/>
              </a:rPr>
              <a:t>nternet</a:t>
            </a:r>
            <a:r>
              <a:rPr lang="en-US" sz="1400" dirty="0">
                <a:latin typeface="Times New Roman" pitchFamily="18" charset="0"/>
                <a:cs typeface="Times New Roman" pitchFamily="18" charset="0"/>
              </a:rPr>
              <a:t> Based Test (</a:t>
            </a:r>
            <a:r>
              <a:rPr lang="ru-RU" sz="1400" dirty="0">
                <a:latin typeface="Times New Roman" pitchFamily="18" charset="0"/>
                <a:cs typeface="Times New Roman" pitchFamily="18" charset="0"/>
              </a:rPr>
              <a:t>і</a:t>
            </a:r>
            <a:r>
              <a:rPr lang="en-US" sz="1400" dirty="0">
                <a:latin typeface="Times New Roman" pitchFamily="18" charset="0"/>
                <a:cs typeface="Times New Roman" pitchFamily="18" charset="0"/>
              </a:rPr>
              <a:t>BT)) – 102-109 </a:t>
            </a:r>
            <a:r>
              <a:rPr lang="ru-RU" sz="1400" dirty="0">
                <a:latin typeface="Times New Roman" pitchFamily="18" charset="0"/>
                <a:cs typeface="Times New Roman" pitchFamily="18" charset="0"/>
              </a:rPr>
              <a:t>балл; </a:t>
            </a:r>
            <a:r>
              <a:rPr lang="ru-RU" sz="1400" dirty="0" err="1">
                <a:latin typeface="Times New Roman" pitchFamily="18" charset="0"/>
                <a:cs typeface="Times New Roman" pitchFamily="18" charset="0"/>
              </a:rPr>
              <a:t>тикити</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TKT (</a:t>
            </a:r>
            <a:r>
              <a:rPr lang="ru-RU" sz="1400" dirty="0" err="1">
                <a:latin typeface="Times New Roman" pitchFamily="18" charset="0"/>
                <a:cs typeface="Times New Roman" pitchFamily="18" charset="0"/>
              </a:rPr>
              <a:t>тичинг</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ноулидж</a:t>
            </a:r>
            <a:r>
              <a:rPr lang="ru-RU" sz="1400" dirty="0">
                <a:latin typeface="Times New Roman" pitchFamily="18" charset="0"/>
                <a:cs typeface="Times New Roman" pitchFamily="18" charset="0"/>
              </a:rPr>
              <a:t> тест </a:t>
            </a:r>
            <a:r>
              <a:rPr lang="en-US" sz="1400" dirty="0">
                <a:latin typeface="Times New Roman" pitchFamily="18" charset="0"/>
                <a:cs typeface="Times New Roman" pitchFamily="18" charset="0"/>
              </a:rPr>
              <a:t>Teaching Knowledge Test) </a:t>
            </a:r>
            <a:r>
              <a:rPr lang="ru-RU" sz="1400" dirty="0" err="1">
                <a:latin typeface="Times New Roman" pitchFamily="18" charset="0"/>
                <a:cs typeface="Times New Roman" pitchFamily="18" charset="0"/>
              </a:rPr>
              <a:t>модулс</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Modules 1-3 (3 </a:t>
            </a:r>
            <a:r>
              <a:rPr lang="ru-RU" sz="1400" dirty="0" err="1">
                <a:latin typeface="Times New Roman" pitchFamily="18" charset="0"/>
                <a:cs typeface="Times New Roman" pitchFamily="18" charset="0"/>
              </a:rPr>
              <a:t>модульдің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бірі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бэнд</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Band 3-4/4 (</a:t>
            </a:r>
            <a:r>
              <a:rPr lang="ru-RU" sz="1400" dirty="0" err="1">
                <a:latin typeface="Times New Roman" pitchFamily="18" charset="0"/>
                <a:cs typeface="Times New Roman" pitchFamily="18" charset="0"/>
              </a:rPr>
              <a:t>нәтиже</a:t>
            </a:r>
            <a:r>
              <a:rPr lang="ru-RU" sz="1400" dirty="0">
                <a:latin typeface="Times New Roman" pitchFamily="18" charset="0"/>
                <a:cs typeface="Times New Roman" pitchFamily="18" charset="0"/>
              </a:rPr>
              <a:t> 4 </a:t>
            </a:r>
            <a:r>
              <a:rPr lang="ru-RU" sz="1400" dirty="0" err="1">
                <a:latin typeface="Times New Roman" pitchFamily="18" charset="0"/>
                <a:cs typeface="Times New Roman" pitchFamily="18" charset="0"/>
              </a:rPr>
              <a:t>баллдан</a:t>
            </a:r>
            <a:r>
              <a:rPr lang="ru-RU" sz="1400" dirty="0">
                <a:latin typeface="Times New Roman" pitchFamily="18" charset="0"/>
                <a:cs typeface="Times New Roman" pitchFamily="18" charset="0"/>
              </a:rPr>
              <a:t> 3-4); </a:t>
            </a:r>
            <a:r>
              <a:rPr lang="ru-RU" sz="1400" dirty="0" err="1">
                <a:latin typeface="Times New Roman" pitchFamily="18" charset="0"/>
                <a:cs typeface="Times New Roman" pitchFamily="18" charset="0"/>
              </a:rPr>
              <a:t>тикити</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клил</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TKT CLIL (</a:t>
            </a:r>
            <a:r>
              <a:rPr lang="ru-RU" sz="1400" dirty="0">
                <a:latin typeface="Times New Roman" pitchFamily="18" charset="0"/>
                <a:cs typeface="Times New Roman" pitchFamily="18" charset="0"/>
              </a:rPr>
              <a:t>контент энд </a:t>
            </a:r>
            <a:r>
              <a:rPr lang="ru-RU" sz="1400" dirty="0" err="1">
                <a:latin typeface="Times New Roman" pitchFamily="18" charset="0"/>
                <a:cs typeface="Times New Roman" pitchFamily="18" charset="0"/>
              </a:rPr>
              <a:t>лэнгуидж</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лернин</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Content and Language Integrated Learning); </a:t>
            </a:r>
            <a:r>
              <a:rPr lang="ru-RU" sz="1400" dirty="0" err="1">
                <a:latin typeface="Times New Roman" pitchFamily="18" charset="0"/>
                <a:cs typeface="Times New Roman" pitchFamily="18" charset="0"/>
              </a:rPr>
              <a:t>тикити</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йан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лернерс</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TKT YL (</a:t>
            </a:r>
            <a:r>
              <a:rPr lang="ru-RU" sz="1400" dirty="0" err="1">
                <a:latin typeface="Times New Roman" pitchFamily="18" charset="0"/>
                <a:cs typeface="Times New Roman" pitchFamily="18" charset="0"/>
              </a:rPr>
              <a:t>йан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лернерс</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Young Learners);</a:t>
            </a:r>
          </a:p>
          <a:p>
            <a:r>
              <a:rPr lang="ru-RU" sz="1400" dirty="0">
                <a:latin typeface="Times New Roman" pitchFamily="18" charset="0"/>
                <a:cs typeface="Times New Roman" pitchFamily="18" charset="0"/>
              </a:rPr>
              <a:t>француз </a:t>
            </a:r>
            <a:r>
              <a:rPr lang="ru-RU" sz="1400" dirty="0" err="1">
                <a:latin typeface="Times New Roman" pitchFamily="18" charset="0"/>
                <a:cs typeface="Times New Roman" pitchFamily="18" charset="0"/>
              </a:rPr>
              <a:t>тілі</a:t>
            </a:r>
            <a:r>
              <a:rPr lang="ru-RU" sz="1400" dirty="0">
                <a:latin typeface="Times New Roman" pitchFamily="18" charset="0"/>
                <a:cs typeface="Times New Roman" pitchFamily="18" charset="0"/>
              </a:rPr>
              <a:t>: Дельф (</a:t>
            </a:r>
            <a:r>
              <a:rPr lang="en-US" sz="1400" dirty="0">
                <a:latin typeface="Times New Roman" pitchFamily="18" charset="0"/>
                <a:cs typeface="Times New Roman" pitchFamily="18" charset="0"/>
              </a:rPr>
              <a:t>DELF) – </a:t>
            </a:r>
            <a:r>
              <a:rPr lang="ru-RU" sz="1400" dirty="0">
                <a:latin typeface="Times New Roman" pitchFamily="18" charset="0"/>
                <a:cs typeface="Times New Roman" pitchFamily="18" charset="0"/>
              </a:rPr>
              <a:t>С1;</a:t>
            </a:r>
          </a:p>
          <a:p>
            <a:r>
              <a:rPr lang="ru-RU" sz="1400" dirty="0" err="1">
                <a:latin typeface="Times New Roman" pitchFamily="18" charset="0"/>
                <a:cs typeface="Times New Roman" pitchFamily="18" charset="0"/>
              </a:rPr>
              <a:t>неміс</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тілі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Гесэ</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цэтификат</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Goethe </a:t>
            </a:r>
            <a:r>
              <a:rPr lang="en-US" sz="1400" dirty="0" err="1">
                <a:latin typeface="Times New Roman" pitchFamily="18" charset="0"/>
                <a:cs typeface="Times New Roman" pitchFamily="18" charset="0"/>
              </a:rPr>
              <a:t>Zertifikat</a:t>
            </a:r>
            <a:r>
              <a:rPr lang="en-US" sz="1400" dirty="0">
                <a:latin typeface="Times New Roman" pitchFamily="18" charset="0"/>
                <a:cs typeface="Times New Roman" pitchFamily="18" charset="0"/>
              </a:rPr>
              <a:t>) – </a:t>
            </a:r>
            <a:r>
              <a:rPr lang="ru-RU" sz="1400" dirty="0">
                <a:latin typeface="Times New Roman" pitchFamily="18" charset="0"/>
                <a:cs typeface="Times New Roman" pitchFamily="18" charset="0"/>
              </a:rPr>
              <a:t>С1</a:t>
            </a:r>
            <a:r>
              <a:rPr lang="ru-RU" sz="1400" dirty="0" smtClean="0">
                <a:latin typeface="Times New Roman" pitchFamily="18" charset="0"/>
                <a:cs typeface="Times New Roman" pitchFamily="18" charset="0"/>
              </a:rPr>
              <a:t>.</a:t>
            </a:r>
          </a:p>
          <a:p>
            <a:endParaRPr lang="kk-KZ" sz="1400" dirty="0">
              <a:latin typeface="Times New Roman" pitchFamily="18" charset="0"/>
              <a:cs typeface="Times New Roman" pitchFamily="18" charset="0"/>
            </a:endParaRPr>
          </a:p>
          <a:p>
            <a:endParaRPr lang="kk-KZ" sz="1200" dirty="0" smtClean="0">
              <a:latin typeface="Times New Roman" pitchFamily="18" charset="0"/>
              <a:cs typeface="Times New Roman" pitchFamily="18" charset="0"/>
            </a:endParaRPr>
          </a:p>
          <a:p>
            <a:endParaRPr lang="kk-KZ"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1085951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29204322"/>
              </p:ext>
            </p:extLst>
          </p:nvPr>
        </p:nvGraphicFramePr>
        <p:xfrm>
          <a:off x="832081" y="476672"/>
          <a:ext cx="7992888"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04" y="2381040"/>
            <a:ext cx="611560" cy="71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504" y="3429000"/>
            <a:ext cx="611560" cy="71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0628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9C5F0BA9-2739-48FC-B759-BCCCCDFA0440}"/>
              </a:ext>
            </a:extLst>
          </p:cNvPr>
          <p:cNvSpPr/>
          <p:nvPr/>
        </p:nvSpPr>
        <p:spPr>
          <a:xfrm>
            <a:off x="0" y="188640"/>
            <a:ext cx="9144000" cy="4320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x-none"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9214" y="785501"/>
            <a:ext cx="1821560" cy="136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a:extLst>
              <a:ext uri="{FF2B5EF4-FFF2-40B4-BE49-F238E27FC236}">
                <a16:creationId xmlns:a16="http://schemas.microsoft.com/office/drawing/2014/main" xmlns="" id="{4D1B01B9-1D4C-4A9B-B7A0-D0E736749FB8}"/>
              </a:ext>
            </a:extLst>
          </p:cNvPr>
          <p:cNvSpPr/>
          <p:nvPr/>
        </p:nvSpPr>
        <p:spPr>
          <a:xfrm>
            <a:off x="567384" y="769890"/>
            <a:ext cx="3777834" cy="369332"/>
          </a:xfrm>
          <a:prstGeom prst="rect">
            <a:avLst/>
          </a:prstGeom>
        </p:spPr>
        <p:txBody>
          <a:bodyPr wrap="square">
            <a:spAutoFit/>
          </a:bodyPr>
          <a:lstStyle/>
          <a:p>
            <a:r>
              <a:rPr lang="ru-RU" b="1" u="sng" dirty="0">
                <a:solidFill>
                  <a:srgbClr val="002060"/>
                </a:solidFill>
                <a:latin typeface="Arial" panose="020B0604020202020204" pitchFamily="34" charset="0"/>
                <a:cs typeface="Arial" panose="020B0604020202020204" pitchFamily="34" charset="0"/>
              </a:rPr>
              <a:t>Комиссия  </a:t>
            </a:r>
            <a:r>
              <a:rPr lang="ru-RU" b="1" u="sng" dirty="0" err="1">
                <a:solidFill>
                  <a:srgbClr val="002060"/>
                </a:solidFill>
                <a:latin typeface="Arial" panose="020B0604020202020204" pitchFamily="34" charset="0"/>
                <a:cs typeface="Arial" panose="020B0604020202020204" pitchFamily="34" charset="0"/>
              </a:rPr>
              <a:t>құрылады</a:t>
            </a:r>
            <a:r>
              <a:rPr lang="ru-RU" b="1" u="sng" dirty="0">
                <a:solidFill>
                  <a:srgbClr val="002060"/>
                </a:solidFill>
                <a:latin typeface="Arial" panose="020B0604020202020204" pitchFamily="34" charset="0"/>
                <a:cs typeface="Arial" panose="020B0604020202020204" pitchFamily="34" charset="0"/>
              </a:rPr>
              <a:t>:</a:t>
            </a:r>
          </a:p>
        </p:txBody>
      </p:sp>
      <p:sp>
        <p:nvSpPr>
          <p:cNvPr id="2" name="Прямоугольник 1">
            <a:extLst>
              <a:ext uri="{FF2B5EF4-FFF2-40B4-BE49-F238E27FC236}">
                <a16:creationId xmlns:a16="http://schemas.microsoft.com/office/drawing/2014/main" xmlns="" id="{29779A09-EFFC-4D74-9800-84257635A7C2}"/>
              </a:ext>
            </a:extLst>
          </p:cNvPr>
          <p:cNvSpPr/>
          <p:nvPr/>
        </p:nvSpPr>
        <p:spPr>
          <a:xfrm>
            <a:off x="2286000" y="3105835"/>
            <a:ext cx="4572000" cy="646331"/>
          </a:xfrm>
          <a:prstGeom prst="rect">
            <a:avLst/>
          </a:prstGeom>
        </p:spPr>
        <p:txBody>
          <a:bodyPr>
            <a:spAutoFit/>
          </a:bodyPr>
          <a:lstStyle/>
          <a:p>
            <a:r>
              <a:rPr lang="kk-KZ" b="1" dirty="0">
                <a:solidFill>
                  <a:schemeClr val="bg1"/>
                </a:solidFill>
              </a:rPr>
              <a:t>ПЕДАГОГТЕРДІ АТТЕСТАТТАУДАН ӨТКІЗУ ҚАҒИДАЛАРЫ МЕН ШАРТТАРЫ</a:t>
            </a:r>
            <a:endParaRPr lang="x-none" dirty="0">
              <a:solidFill>
                <a:schemeClr val="bg1"/>
              </a:solidFill>
            </a:endParaRPr>
          </a:p>
        </p:txBody>
      </p:sp>
      <p:sp>
        <p:nvSpPr>
          <p:cNvPr id="10" name="Прямоугольник 9">
            <a:extLst>
              <a:ext uri="{FF2B5EF4-FFF2-40B4-BE49-F238E27FC236}">
                <a16:creationId xmlns:a16="http://schemas.microsoft.com/office/drawing/2014/main" xmlns="" id="{C61F78FC-61DC-4D0D-AA2C-BE6A2B6FA95E}"/>
              </a:ext>
            </a:extLst>
          </p:cNvPr>
          <p:cNvSpPr/>
          <p:nvPr/>
        </p:nvSpPr>
        <p:spPr>
          <a:xfrm>
            <a:off x="179512" y="209599"/>
            <a:ext cx="8504113" cy="369332"/>
          </a:xfrm>
          <a:prstGeom prst="rect">
            <a:avLst/>
          </a:prstGeom>
        </p:spPr>
        <p:txBody>
          <a:bodyPr wrap="square">
            <a:spAutoFit/>
          </a:bodyPr>
          <a:lstStyle/>
          <a:p>
            <a:pPr algn="ctr"/>
            <a:r>
              <a:rPr lang="kk-KZ" b="1" dirty="0" smtClean="0"/>
              <a:t>1-параграф</a:t>
            </a:r>
            <a:r>
              <a:rPr lang="kk-KZ" b="1" dirty="0"/>
              <a:t>. Аттестаттау комиссиясының құрамы және қызметінің тәртібі</a:t>
            </a:r>
            <a:endParaRPr lang="x-none" dirty="0">
              <a:solidFill>
                <a:schemeClr val="bg1"/>
              </a:solidFill>
            </a:endParaRPr>
          </a:p>
        </p:txBody>
      </p:sp>
      <p:sp>
        <p:nvSpPr>
          <p:cNvPr id="3" name="Прямоугольник 2">
            <a:extLst>
              <a:ext uri="{FF2B5EF4-FFF2-40B4-BE49-F238E27FC236}">
                <a16:creationId xmlns:a16="http://schemas.microsoft.com/office/drawing/2014/main" xmlns="" id="{3AFF90D3-CB11-49BE-B414-7A390BF09846}"/>
              </a:ext>
            </a:extLst>
          </p:cNvPr>
          <p:cNvSpPr/>
          <p:nvPr/>
        </p:nvSpPr>
        <p:spPr>
          <a:xfrm>
            <a:off x="548199" y="1196752"/>
            <a:ext cx="8232291" cy="5631542"/>
          </a:xfrm>
          <a:prstGeom prst="rect">
            <a:avLst/>
          </a:prstGeom>
        </p:spPr>
        <p:txBody>
          <a:bodyPr wrap="square">
            <a:spAutoFit/>
          </a:bodyPr>
          <a:lstStyle/>
          <a:p>
            <a:pPr algn="just">
              <a:lnSpc>
                <a:spcPct val="115000"/>
              </a:lnSpc>
              <a:spcAft>
                <a:spcPts val="0"/>
              </a:spcAft>
            </a:pPr>
            <a:r>
              <a:rPr lang="kk-KZ" sz="1400" b="1" u="sng" dirty="0" smtClean="0">
                <a:solidFill>
                  <a:srgbClr val="002060"/>
                </a:solidFill>
                <a:latin typeface="Times New Roman" pitchFamily="18" charset="0"/>
                <a:ea typeface="Times New Roman" panose="02020603050405020304" pitchFamily="18" charset="0"/>
                <a:cs typeface="Times New Roman" pitchFamily="18" charset="0"/>
              </a:rPr>
              <a:t>1) білім </a:t>
            </a:r>
            <a:r>
              <a:rPr lang="kk-KZ" sz="1400" b="1" u="sng" dirty="0">
                <a:solidFill>
                  <a:srgbClr val="002060"/>
                </a:solidFill>
                <a:latin typeface="Times New Roman" pitchFamily="18" charset="0"/>
                <a:ea typeface="Times New Roman" panose="02020603050405020304" pitchFamily="18" charset="0"/>
                <a:cs typeface="Times New Roman" pitchFamily="18" charset="0"/>
              </a:rPr>
              <a:t>беру ұйымдарында:</a:t>
            </a:r>
            <a:endParaRPr lang="x-none" sz="1400" b="1" u="sng" dirty="0">
              <a:solidFill>
                <a:srgbClr val="002060"/>
              </a:solidFill>
              <a:latin typeface="Times New Roman" pitchFamily="18" charset="0"/>
              <a:ea typeface="Times New Roman" panose="02020603050405020304" pitchFamily="18" charset="0"/>
              <a:cs typeface="Times New Roman" pitchFamily="18" charset="0"/>
            </a:endParaRPr>
          </a:p>
          <a:p>
            <a:pPr algn="just">
              <a:lnSpc>
                <a:spcPct val="115000"/>
              </a:lnSpc>
              <a:spcAft>
                <a:spcPts val="0"/>
              </a:spcAft>
            </a:pPr>
            <a:r>
              <a:rPr lang="kk-KZ" sz="1400" dirty="0">
                <a:solidFill>
                  <a:srgbClr val="002060"/>
                </a:solidFill>
                <a:latin typeface="Times New Roman" pitchFamily="18" charset="0"/>
                <a:ea typeface="Times New Roman" panose="02020603050405020304" pitchFamily="18" charset="0"/>
                <a:cs typeface="Times New Roman" pitchFamily="18" charset="0"/>
              </a:rPr>
              <a:t>      "</a:t>
            </a:r>
            <a:r>
              <a:rPr lang="kk-KZ" sz="1400" dirty="0" smtClean="0">
                <a:solidFill>
                  <a:srgbClr val="002060"/>
                </a:solidFill>
                <a:latin typeface="Times New Roman" pitchFamily="18" charset="0"/>
                <a:ea typeface="Times New Roman" panose="02020603050405020304" pitchFamily="18" charset="0"/>
                <a:cs typeface="Times New Roman" pitchFamily="18" charset="0"/>
              </a:rPr>
              <a:t>педагог-модератор", </a:t>
            </a:r>
            <a:endParaRPr lang="kk-KZ" sz="1400" dirty="0">
              <a:solidFill>
                <a:srgbClr val="002060"/>
              </a:solidFill>
              <a:latin typeface="Times New Roman" pitchFamily="18" charset="0"/>
              <a:ea typeface="Times New Roman" panose="02020603050405020304" pitchFamily="18" charset="0"/>
              <a:cs typeface="Times New Roman" pitchFamily="18" charset="0"/>
            </a:endParaRPr>
          </a:p>
          <a:p>
            <a:pPr algn="just">
              <a:lnSpc>
                <a:spcPct val="115000"/>
              </a:lnSpc>
              <a:spcAft>
                <a:spcPts val="0"/>
              </a:spcAft>
            </a:pPr>
            <a:r>
              <a:rPr lang="kk-KZ" sz="1400" u="sng" dirty="0" smtClean="0">
                <a:solidFill>
                  <a:srgbClr val="002060"/>
                </a:solidFill>
                <a:latin typeface="Times New Roman" pitchFamily="18" charset="0"/>
                <a:ea typeface="Times New Roman" panose="02020603050405020304" pitchFamily="18" charset="0"/>
                <a:cs typeface="Times New Roman" pitchFamily="18" charset="0"/>
              </a:rPr>
              <a:t> 2) </a:t>
            </a:r>
            <a:r>
              <a:rPr lang="kk-KZ" sz="1400" b="1" u="sng" dirty="0" smtClean="0">
                <a:solidFill>
                  <a:srgbClr val="002060"/>
                </a:solidFill>
                <a:latin typeface="Times New Roman" pitchFamily="18" charset="0"/>
                <a:ea typeface="Times New Roman" panose="02020603050405020304" pitchFamily="18" charset="0"/>
                <a:cs typeface="Times New Roman" pitchFamily="18" charset="0"/>
              </a:rPr>
              <a:t>аудандық</a:t>
            </a:r>
            <a:r>
              <a:rPr lang="kk-KZ" sz="1400" b="1" u="sng" dirty="0">
                <a:solidFill>
                  <a:srgbClr val="002060"/>
                </a:solidFill>
                <a:latin typeface="Times New Roman" pitchFamily="18" charset="0"/>
                <a:ea typeface="Times New Roman" panose="02020603050405020304" pitchFamily="18" charset="0"/>
                <a:cs typeface="Times New Roman" pitchFamily="18" charset="0"/>
              </a:rPr>
              <a:t>, облыстық маңызы бар қалалық білім бөлімінің органдарында:</a:t>
            </a:r>
            <a:endParaRPr lang="x-none" sz="1400" b="1" u="sng" dirty="0">
              <a:solidFill>
                <a:srgbClr val="002060"/>
              </a:solidFill>
              <a:latin typeface="Times New Roman" pitchFamily="18" charset="0"/>
              <a:ea typeface="Times New Roman" panose="02020603050405020304" pitchFamily="18" charset="0"/>
              <a:cs typeface="Times New Roman" pitchFamily="18" charset="0"/>
            </a:endParaRPr>
          </a:p>
          <a:p>
            <a:pPr algn="just">
              <a:lnSpc>
                <a:spcPct val="115000"/>
              </a:lnSpc>
              <a:spcAft>
                <a:spcPts val="0"/>
              </a:spcAft>
            </a:pPr>
            <a:r>
              <a:rPr lang="kk-KZ" sz="1400" dirty="0">
                <a:solidFill>
                  <a:srgbClr val="002060"/>
                </a:solidFill>
                <a:latin typeface="Times New Roman" pitchFamily="18" charset="0"/>
                <a:ea typeface="Times New Roman" panose="02020603050405020304" pitchFamily="18" charset="0"/>
                <a:cs typeface="Times New Roman" pitchFamily="18" charset="0"/>
              </a:rPr>
              <a:t>  </a:t>
            </a:r>
            <a:r>
              <a:rPr lang="kk-KZ" sz="1400">
                <a:solidFill>
                  <a:srgbClr val="002060"/>
                </a:solidFill>
                <a:latin typeface="Times New Roman" pitchFamily="18" charset="0"/>
                <a:ea typeface="Times New Roman" panose="02020603050405020304" pitchFamily="18" charset="0"/>
                <a:cs typeface="Times New Roman" pitchFamily="18" charset="0"/>
              </a:rPr>
              <a:t> </a:t>
            </a:r>
            <a:r>
              <a:rPr lang="kk-KZ" sz="1400" smtClean="0">
                <a:solidFill>
                  <a:srgbClr val="002060"/>
                </a:solidFill>
                <a:latin typeface="Times New Roman" pitchFamily="18" charset="0"/>
                <a:ea typeface="Times New Roman" panose="02020603050405020304" pitchFamily="18" charset="0"/>
                <a:cs typeface="Times New Roman" pitchFamily="18" charset="0"/>
              </a:rPr>
              <a:t> </a:t>
            </a:r>
            <a:r>
              <a:rPr lang="kk-KZ" sz="1400" dirty="0" smtClean="0">
                <a:solidFill>
                  <a:srgbClr val="002060"/>
                </a:solidFill>
                <a:latin typeface="Times New Roman" pitchFamily="18" charset="0"/>
                <a:ea typeface="Times New Roman" panose="02020603050405020304" pitchFamily="18" charset="0"/>
                <a:cs typeface="Times New Roman" pitchFamily="18" charset="0"/>
              </a:rPr>
              <a:t>"педагог-сарапшы»</a:t>
            </a:r>
          </a:p>
          <a:p>
            <a:pPr algn="just">
              <a:lnSpc>
                <a:spcPct val="115000"/>
              </a:lnSpc>
              <a:spcAft>
                <a:spcPts val="0"/>
              </a:spcAft>
            </a:pPr>
            <a:r>
              <a:rPr lang="kk-KZ" sz="1400" dirty="0">
                <a:solidFill>
                  <a:srgbClr val="002060"/>
                </a:solidFill>
                <a:latin typeface="Times New Roman" pitchFamily="18" charset="0"/>
                <a:ea typeface="Times New Roman" panose="02020603050405020304" pitchFamily="18" charset="0"/>
                <a:cs typeface="Times New Roman" pitchFamily="18" charset="0"/>
              </a:rPr>
              <a:t>    "</a:t>
            </a:r>
            <a:r>
              <a:rPr lang="kk-KZ" sz="1400" dirty="0" smtClean="0">
                <a:solidFill>
                  <a:srgbClr val="002060"/>
                </a:solidFill>
                <a:latin typeface="Times New Roman" pitchFamily="18" charset="0"/>
                <a:ea typeface="Times New Roman" panose="02020603050405020304" pitchFamily="18" charset="0"/>
                <a:cs typeface="Times New Roman" pitchFamily="18" charset="0"/>
              </a:rPr>
              <a:t>үшінші санатты басшының </a:t>
            </a:r>
            <a:r>
              <a:rPr lang="kk-KZ" sz="1400" dirty="0">
                <a:solidFill>
                  <a:srgbClr val="002060"/>
                </a:solidFill>
                <a:latin typeface="Times New Roman" pitchFamily="18" charset="0"/>
                <a:ea typeface="Times New Roman" panose="02020603050405020304" pitchFamily="18" charset="0"/>
                <a:cs typeface="Times New Roman" pitchFamily="18" charset="0"/>
              </a:rPr>
              <a:t>орынбасары", "</a:t>
            </a:r>
            <a:r>
              <a:rPr lang="kk-KZ" sz="1400" dirty="0" smtClean="0">
                <a:solidFill>
                  <a:srgbClr val="002060"/>
                </a:solidFill>
                <a:latin typeface="Times New Roman" pitchFamily="18" charset="0"/>
                <a:ea typeface="Times New Roman" panose="02020603050405020304" pitchFamily="18" charset="0"/>
                <a:cs typeface="Times New Roman" pitchFamily="18" charset="0"/>
              </a:rPr>
              <a:t>екінші санатты басшының </a:t>
            </a:r>
            <a:r>
              <a:rPr lang="kk-KZ" sz="1400" dirty="0">
                <a:solidFill>
                  <a:srgbClr val="002060"/>
                </a:solidFill>
                <a:latin typeface="Times New Roman" pitchFamily="18" charset="0"/>
                <a:ea typeface="Times New Roman" panose="02020603050405020304" pitchFamily="18" charset="0"/>
                <a:cs typeface="Times New Roman" pitchFamily="18" charset="0"/>
              </a:rPr>
              <a:t>орынбасары" </a:t>
            </a:r>
            <a:endParaRPr lang="kk-KZ" sz="1400" dirty="0" smtClean="0">
              <a:solidFill>
                <a:srgbClr val="002060"/>
              </a:solidFill>
              <a:latin typeface="Times New Roman" pitchFamily="18" charset="0"/>
              <a:ea typeface="Times New Roman" panose="02020603050405020304" pitchFamily="18" charset="0"/>
              <a:cs typeface="Times New Roman" pitchFamily="18" charset="0"/>
            </a:endParaRPr>
          </a:p>
          <a:p>
            <a:pPr algn="just">
              <a:lnSpc>
                <a:spcPct val="115000"/>
              </a:lnSpc>
              <a:spcAft>
                <a:spcPts val="0"/>
              </a:spcAft>
            </a:pPr>
            <a:r>
              <a:rPr lang="kk-KZ" sz="1400" dirty="0">
                <a:solidFill>
                  <a:srgbClr val="002060"/>
                </a:solidFill>
                <a:latin typeface="Times New Roman" pitchFamily="18" charset="0"/>
                <a:ea typeface="Times New Roman" panose="02020603050405020304" pitchFamily="18" charset="0"/>
                <a:cs typeface="Times New Roman" pitchFamily="18" charset="0"/>
              </a:rPr>
              <a:t>      </a:t>
            </a:r>
            <a:r>
              <a:rPr lang="kk-KZ" sz="1400" dirty="0" smtClean="0">
                <a:solidFill>
                  <a:srgbClr val="002060"/>
                </a:solidFill>
                <a:latin typeface="Times New Roman" pitchFamily="18" charset="0"/>
                <a:ea typeface="Times New Roman" panose="02020603050405020304" pitchFamily="18" charset="0"/>
                <a:cs typeface="Times New Roman" pitchFamily="18" charset="0"/>
              </a:rPr>
              <a:t>«үшінші санатты басшы",  </a:t>
            </a:r>
            <a:r>
              <a:rPr lang="ru-RU" sz="1400" dirty="0" smtClean="0">
                <a:solidFill>
                  <a:srgbClr val="002060"/>
                </a:solidFill>
                <a:latin typeface="Times New Roman" pitchFamily="18" charset="0"/>
                <a:ea typeface="Times New Roman" panose="02020603050405020304" pitchFamily="18" charset="0"/>
                <a:cs typeface="Times New Roman" pitchFamily="18" charset="0"/>
              </a:rPr>
              <a:t>«</a:t>
            </a:r>
            <a:r>
              <a:rPr lang="ru-RU" sz="1400" dirty="0" err="1" smtClean="0">
                <a:solidFill>
                  <a:srgbClr val="002060"/>
                </a:solidFill>
                <a:latin typeface="Times New Roman" pitchFamily="18" charset="0"/>
                <a:ea typeface="Times New Roman" panose="02020603050405020304" pitchFamily="18" charset="0"/>
                <a:cs typeface="Times New Roman" pitchFamily="18" charset="0"/>
              </a:rPr>
              <a:t>екінші</a:t>
            </a:r>
            <a:r>
              <a:rPr lang="ru-RU" sz="1400" dirty="0" smtClean="0">
                <a:solidFill>
                  <a:srgbClr val="002060"/>
                </a:solidFill>
                <a:latin typeface="Times New Roman" pitchFamily="18" charset="0"/>
                <a:ea typeface="Times New Roman" panose="02020603050405020304" pitchFamily="18" charset="0"/>
                <a:cs typeface="Times New Roman" pitchFamily="18" charset="0"/>
              </a:rPr>
              <a:t> </a:t>
            </a:r>
            <a:r>
              <a:rPr lang="ru-RU" sz="1400" dirty="0" err="1">
                <a:solidFill>
                  <a:srgbClr val="002060"/>
                </a:solidFill>
                <a:latin typeface="Times New Roman" pitchFamily="18" charset="0"/>
                <a:ea typeface="Times New Roman" panose="02020603050405020304" pitchFamily="18" charset="0"/>
                <a:cs typeface="Times New Roman" pitchFamily="18" charset="0"/>
              </a:rPr>
              <a:t>санатты</a:t>
            </a:r>
            <a:r>
              <a:rPr lang="ru-RU" sz="1400" dirty="0">
                <a:solidFill>
                  <a:srgbClr val="002060"/>
                </a:solidFill>
                <a:latin typeface="Times New Roman" pitchFamily="18" charset="0"/>
                <a:ea typeface="Times New Roman" panose="02020603050405020304" pitchFamily="18" charset="0"/>
                <a:cs typeface="Times New Roman" pitchFamily="18" charset="0"/>
              </a:rPr>
              <a:t> </a:t>
            </a:r>
            <a:r>
              <a:rPr lang="ru-RU" sz="1400" dirty="0" err="1">
                <a:solidFill>
                  <a:srgbClr val="002060"/>
                </a:solidFill>
                <a:latin typeface="Times New Roman" pitchFamily="18" charset="0"/>
                <a:ea typeface="Times New Roman" panose="02020603050405020304" pitchFamily="18" charset="0"/>
                <a:cs typeface="Times New Roman" pitchFamily="18" charset="0"/>
              </a:rPr>
              <a:t>басшы</a:t>
            </a:r>
            <a:r>
              <a:rPr lang="ru-RU" sz="1400" dirty="0">
                <a:solidFill>
                  <a:srgbClr val="002060"/>
                </a:solidFill>
                <a:latin typeface="Times New Roman" pitchFamily="18" charset="0"/>
                <a:ea typeface="Times New Roman" panose="02020603050405020304" pitchFamily="18" charset="0"/>
                <a:cs typeface="Times New Roman" pitchFamily="18" charset="0"/>
              </a:rPr>
              <a:t>" </a:t>
            </a:r>
            <a:endParaRPr lang="kk-KZ" sz="1400" dirty="0">
              <a:solidFill>
                <a:srgbClr val="002060"/>
              </a:solidFill>
              <a:latin typeface="Times New Roman" pitchFamily="18" charset="0"/>
              <a:ea typeface="Times New Roman" panose="02020603050405020304" pitchFamily="18" charset="0"/>
              <a:cs typeface="Times New Roman" pitchFamily="18" charset="0"/>
            </a:endParaRPr>
          </a:p>
          <a:p>
            <a:pPr algn="just">
              <a:lnSpc>
                <a:spcPct val="115000"/>
              </a:lnSpc>
              <a:spcAft>
                <a:spcPts val="0"/>
              </a:spcAft>
            </a:pPr>
            <a:r>
              <a:rPr lang="kk-KZ" sz="1400" b="1" u="sng" dirty="0" smtClean="0">
                <a:solidFill>
                  <a:srgbClr val="002060"/>
                </a:solidFill>
                <a:latin typeface="Times New Roman" pitchFamily="18" charset="0"/>
                <a:ea typeface="Times New Roman" panose="02020603050405020304" pitchFamily="18" charset="0"/>
                <a:cs typeface="Times New Roman" pitchFamily="18" charset="0"/>
              </a:rPr>
              <a:t>3) облыстың</a:t>
            </a:r>
            <a:r>
              <a:rPr lang="kk-KZ" sz="1400" b="1" u="sng" dirty="0">
                <a:solidFill>
                  <a:srgbClr val="002060"/>
                </a:solidFill>
                <a:latin typeface="Times New Roman" pitchFamily="18" charset="0"/>
                <a:ea typeface="Times New Roman" panose="02020603050405020304" pitchFamily="18" charset="0"/>
                <a:cs typeface="Times New Roman" pitchFamily="18" charset="0"/>
              </a:rPr>
              <a:t>, республикалық маңызы бар қаланың және астананың білім беру басқармаларында, білім беру саласындағы уәкілетті органдарда</a:t>
            </a:r>
            <a:r>
              <a:rPr lang="kk-KZ" sz="1400" b="1" u="sng" dirty="0" smtClean="0">
                <a:solidFill>
                  <a:srgbClr val="002060"/>
                </a:solidFill>
                <a:latin typeface="Times New Roman" pitchFamily="18" charset="0"/>
                <a:ea typeface="Times New Roman" panose="02020603050405020304" pitchFamily="18" charset="0"/>
                <a:cs typeface="Times New Roman" pitchFamily="18" charset="0"/>
              </a:rPr>
              <a:t>;</a:t>
            </a:r>
          </a:p>
          <a:p>
            <a:pPr algn="just">
              <a:lnSpc>
                <a:spcPct val="115000"/>
              </a:lnSpc>
            </a:pPr>
            <a:r>
              <a:rPr lang="kk-KZ" sz="1400" dirty="0">
                <a:solidFill>
                  <a:srgbClr val="002060"/>
                </a:solidFill>
                <a:latin typeface="Times New Roman" pitchFamily="18" charset="0"/>
                <a:ea typeface="Times New Roman" panose="02020603050405020304" pitchFamily="18" charset="0"/>
                <a:cs typeface="Times New Roman" pitchFamily="18" charset="0"/>
              </a:rPr>
              <a:t> "</a:t>
            </a:r>
            <a:r>
              <a:rPr lang="kk-KZ" sz="1400" dirty="0" smtClean="0">
                <a:solidFill>
                  <a:srgbClr val="002060"/>
                </a:solidFill>
                <a:latin typeface="Times New Roman" pitchFamily="18" charset="0"/>
                <a:ea typeface="Times New Roman" panose="02020603050405020304" pitchFamily="18" charset="0"/>
                <a:cs typeface="Times New Roman" pitchFamily="18" charset="0"/>
              </a:rPr>
              <a:t>педагог-зерттеуші" </a:t>
            </a:r>
          </a:p>
          <a:p>
            <a:pPr algn="just">
              <a:lnSpc>
                <a:spcPct val="115000"/>
              </a:lnSpc>
            </a:pPr>
            <a:r>
              <a:rPr lang="kk-KZ" sz="1400" dirty="0">
                <a:solidFill>
                  <a:srgbClr val="002060"/>
                </a:solidFill>
                <a:latin typeface="Times New Roman" pitchFamily="18" charset="0"/>
                <a:ea typeface="Times New Roman" panose="02020603050405020304" pitchFamily="18" charset="0"/>
                <a:cs typeface="Times New Roman" pitchFamily="18" charset="0"/>
              </a:rPr>
              <a:t> </a:t>
            </a:r>
            <a:r>
              <a:rPr lang="kk-KZ" sz="1400" dirty="0" smtClean="0">
                <a:solidFill>
                  <a:srgbClr val="002060"/>
                </a:solidFill>
                <a:latin typeface="Times New Roman" pitchFamily="18" charset="0"/>
                <a:ea typeface="Times New Roman" panose="02020603050405020304" pitchFamily="18" charset="0"/>
                <a:cs typeface="Times New Roman" pitchFamily="18" charset="0"/>
              </a:rPr>
              <a:t>"педагог-шебер" (әдістемелік кабинеттердің (орталықтардың) әдіскерлер </a:t>
            </a:r>
            <a:r>
              <a:rPr lang="kk-KZ" sz="1400" dirty="0">
                <a:solidFill>
                  <a:srgbClr val="002060"/>
                </a:solidFill>
                <a:latin typeface="Times New Roman" pitchFamily="18" charset="0"/>
                <a:ea typeface="Times New Roman" panose="02020603050405020304" pitchFamily="18" charset="0"/>
                <a:cs typeface="Times New Roman" pitchFamily="18" charset="0"/>
              </a:rPr>
              <a:t>үшін</a:t>
            </a:r>
            <a:r>
              <a:rPr lang="kk-KZ" sz="1400" dirty="0" smtClean="0">
                <a:solidFill>
                  <a:srgbClr val="002060"/>
                </a:solidFill>
                <a:latin typeface="Times New Roman" pitchFamily="18" charset="0"/>
                <a:ea typeface="Times New Roman" panose="02020603050405020304" pitchFamily="18" charset="0"/>
                <a:cs typeface="Times New Roman" pitchFamily="18" charset="0"/>
              </a:rPr>
              <a:t>)</a:t>
            </a:r>
          </a:p>
          <a:p>
            <a:pPr algn="just">
              <a:lnSpc>
                <a:spcPct val="115000"/>
              </a:lnSpc>
            </a:pPr>
            <a:r>
              <a:rPr lang="kk-KZ" sz="1400" dirty="0">
                <a:solidFill>
                  <a:srgbClr val="002060"/>
                </a:solidFill>
                <a:latin typeface="Times New Roman" pitchFamily="18" charset="0"/>
                <a:ea typeface="Times New Roman" panose="02020603050405020304" pitchFamily="18" charset="0"/>
                <a:cs typeface="Times New Roman" pitchFamily="18" charset="0"/>
              </a:rPr>
              <a:t> </a:t>
            </a:r>
            <a:r>
              <a:rPr lang="kk-KZ" sz="1400" dirty="0" smtClean="0">
                <a:solidFill>
                  <a:srgbClr val="002060"/>
                </a:solidFill>
                <a:latin typeface="Times New Roman" pitchFamily="18" charset="0"/>
                <a:ea typeface="Times New Roman" panose="02020603050405020304" pitchFamily="18" charset="0"/>
                <a:cs typeface="Times New Roman" pitchFamily="18" charset="0"/>
              </a:rPr>
              <a:t>«бірінші </a:t>
            </a:r>
            <a:r>
              <a:rPr lang="kk-KZ" sz="1400" dirty="0">
                <a:solidFill>
                  <a:srgbClr val="002060"/>
                </a:solidFill>
                <a:latin typeface="Times New Roman" pitchFamily="18" charset="0"/>
                <a:ea typeface="Times New Roman" panose="02020603050405020304" pitchFamily="18" charset="0"/>
                <a:cs typeface="Times New Roman" pitchFamily="18" charset="0"/>
              </a:rPr>
              <a:t>санатты басшының </a:t>
            </a:r>
            <a:r>
              <a:rPr lang="kk-KZ" sz="1400" dirty="0" smtClean="0">
                <a:solidFill>
                  <a:srgbClr val="002060"/>
                </a:solidFill>
                <a:latin typeface="Times New Roman" pitchFamily="18" charset="0"/>
                <a:ea typeface="Times New Roman" panose="02020603050405020304" pitchFamily="18" charset="0"/>
                <a:cs typeface="Times New Roman" pitchFamily="18" charset="0"/>
              </a:rPr>
              <a:t>орынбасары»</a:t>
            </a:r>
          </a:p>
          <a:p>
            <a:pPr algn="just">
              <a:lnSpc>
                <a:spcPct val="115000"/>
              </a:lnSpc>
            </a:pPr>
            <a:r>
              <a:rPr lang="kk-KZ" sz="1400" dirty="0">
                <a:solidFill>
                  <a:srgbClr val="002060"/>
                </a:solidFill>
                <a:latin typeface="Times New Roman" pitchFamily="18" charset="0"/>
                <a:ea typeface="Times New Roman" panose="02020603050405020304" pitchFamily="18" charset="0"/>
                <a:cs typeface="Times New Roman" pitchFamily="18" charset="0"/>
              </a:rPr>
              <a:t> </a:t>
            </a:r>
            <a:r>
              <a:rPr lang="kk-KZ" sz="1400" dirty="0" smtClean="0">
                <a:solidFill>
                  <a:srgbClr val="002060"/>
                </a:solidFill>
                <a:latin typeface="Times New Roman" pitchFamily="18" charset="0"/>
                <a:ea typeface="Times New Roman" panose="02020603050405020304" pitchFamily="18" charset="0"/>
                <a:cs typeface="Times New Roman" pitchFamily="18" charset="0"/>
              </a:rPr>
              <a:t>«бірінші </a:t>
            </a:r>
            <a:r>
              <a:rPr lang="kk-KZ" sz="1400" dirty="0">
                <a:solidFill>
                  <a:srgbClr val="002060"/>
                </a:solidFill>
                <a:latin typeface="Times New Roman" pitchFamily="18" charset="0"/>
                <a:ea typeface="Times New Roman" panose="02020603050405020304" pitchFamily="18" charset="0"/>
                <a:cs typeface="Times New Roman" pitchFamily="18" charset="0"/>
              </a:rPr>
              <a:t>санатты </a:t>
            </a:r>
            <a:r>
              <a:rPr lang="kk-KZ" sz="1400" dirty="0" smtClean="0">
                <a:solidFill>
                  <a:srgbClr val="002060"/>
                </a:solidFill>
                <a:latin typeface="Times New Roman" pitchFamily="18" charset="0"/>
                <a:ea typeface="Times New Roman" panose="02020603050405020304" pitchFamily="18" charset="0"/>
                <a:cs typeface="Times New Roman" pitchFamily="18" charset="0"/>
              </a:rPr>
              <a:t>басшы" </a:t>
            </a:r>
          </a:p>
          <a:p>
            <a:pPr algn="just">
              <a:lnSpc>
                <a:spcPct val="115000"/>
              </a:lnSpc>
            </a:pPr>
            <a:r>
              <a:rPr lang="kk-KZ" sz="1400" dirty="0" smtClean="0">
                <a:solidFill>
                  <a:srgbClr val="002060"/>
                </a:solidFill>
                <a:latin typeface="Times New Roman" pitchFamily="18" charset="0"/>
                <a:ea typeface="Times New Roman"/>
                <a:cs typeface="Times New Roman" pitchFamily="18" charset="0"/>
              </a:rPr>
              <a:t>«</a:t>
            </a:r>
            <a:r>
              <a:rPr lang="kk-KZ" sz="1400" dirty="0">
                <a:solidFill>
                  <a:srgbClr val="002060"/>
                </a:solidFill>
                <a:latin typeface="Times New Roman" pitchFamily="18" charset="0"/>
                <a:ea typeface="Times New Roman"/>
                <a:cs typeface="Times New Roman" pitchFamily="18" charset="0"/>
              </a:rPr>
              <a:t>педагог-сарапшы», «үшінші санаттағы басшының орынбасары», «екінші санаттағы басшының орынбасары», «үшінші санаттағы басшы», «екінші санаттағы басшы» (техникалық және кәсіптік, орта білімнен кейінгі білім беру  ұйымдары, ведомстволық бағыныстағы білім беру ұйымдары, әдістемелік кабинеттер (орталықтар) үшін</a:t>
            </a:r>
            <a:r>
              <a:rPr lang="kk-KZ" sz="1400" dirty="0" smtClean="0">
                <a:solidFill>
                  <a:srgbClr val="002060"/>
                </a:solidFill>
                <a:latin typeface="Times New Roman" pitchFamily="18" charset="0"/>
                <a:ea typeface="Times New Roman"/>
                <a:cs typeface="Times New Roman" pitchFamily="18" charset="0"/>
              </a:rPr>
              <a:t>)</a:t>
            </a:r>
            <a:endParaRPr lang="kk-KZ" sz="1400" dirty="0">
              <a:solidFill>
                <a:srgbClr val="002060"/>
              </a:solidFill>
              <a:latin typeface="Times New Roman" pitchFamily="18" charset="0"/>
              <a:ea typeface="Times New Roman" panose="02020603050405020304" pitchFamily="18" charset="0"/>
              <a:cs typeface="Times New Roman" pitchFamily="18" charset="0"/>
            </a:endParaRPr>
          </a:p>
          <a:p>
            <a:pPr algn="just">
              <a:lnSpc>
                <a:spcPct val="115000"/>
              </a:lnSpc>
              <a:spcAft>
                <a:spcPts val="0"/>
              </a:spcAft>
            </a:pPr>
            <a:r>
              <a:rPr lang="kk-KZ" sz="1400" b="1" u="sng" dirty="0" smtClean="0">
                <a:solidFill>
                  <a:srgbClr val="002060"/>
                </a:solidFill>
                <a:latin typeface="Times New Roman" pitchFamily="18" charset="0"/>
                <a:ea typeface="Times New Roman" panose="02020603050405020304" pitchFamily="18" charset="0"/>
                <a:cs typeface="Times New Roman" pitchFamily="18" charset="0"/>
              </a:rPr>
              <a:t>4) білім </a:t>
            </a:r>
            <a:r>
              <a:rPr lang="kk-KZ" sz="1400" b="1" u="sng" dirty="0">
                <a:solidFill>
                  <a:srgbClr val="002060"/>
                </a:solidFill>
                <a:latin typeface="Times New Roman" pitchFamily="18" charset="0"/>
                <a:ea typeface="Times New Roman" panose="02020603050405020304" pitchFamily="18" charset="0"/>
                <a:cs typeface="Times New Roman" pitchFamily="18" charset="0"/>
              </a:rPr>
              <a:t>беру саласындағы уәкілетті органның жанында:</a:t>
            </a:r>
            <a:endParaRPr lang="x-none" sz="1400" b="1" u="sng" dirty="0">
              <a:solidFill>
                <a:srgbClr val="002060"/>
              </a:solidFill>
              <a:latin typeface="Times New Roman" pitchFamily="18" charset="0"/>
              <a:ea typeface="Times New Roman" panose="02020603050405020304" pitchFamily="18" charset="0"/>
              <a:cs typeface="Times New Roman" pitchFamily="18" charset="0"/>
            </a:endParaRPr>
          </a:p>
          <a:p>
            <a:pPr algn="just">
              <a:lnSpc>
                <a:spcPct val="115000"/>
              </a:lnSpc>
              <a:spcAft>
                <a:spcPts val="0"/>
              </a:spcAft>
            </a:pPr>
            <a:r>
              <a:rPr lang="kk-KZ" sz="1400" dirty="0" smtClean="0">
                <a:solidFill>
                  <a:srgbClr val="002060"/>
                </a:solidFill>
                <a:latin typeface="Times New Roman" pitchFamily="18" charset="0"/>
                <a:ea typeface="Times New Roman" panose="02020603050405020304" pitchFamily="18" charset="0"/>
                <a:cs typeface="Times New Roman" pitchFamily="18" charset="0"/>
              </a:rPr>
              <a:t>«</a:t>
            </a:r>
            <a:r>
              <a:rPr lang="kk-KZ" sz="1400" dirty="0">
                <a:solidFill>
                  <a:srgbClr val="002060"/>
                </a:solidFill>
                <a:latin typeface="Times New Roman" pitchFamily="18" charset="0"/>
                <a:ea typeface="Times New Roman" panose="02020603050405020304" pitchFamily="18" charset="0"/>
                <a:cs typeface="Times New Roman" pitchFamily="18" charset="0"/>
              </a:rPr>
              <a:t>педагог-шебер»;</a:t>
            </a:r>
          </a:p>
          <a:p>
            <a:pPr algn="just">
              <a:lnSpc>
                <a:spcPct val="115000"/>
              </a:lnSpc>
              <a:spcAft>
                <a:spcPts val="0"/>
              </a:spcAft>
            </a:pPr>
            <a:r>
              <a:rPr lang="kk-KZ" sz="1200" dirty="0">
                <a:solidFill>
                  <a:srgbClr val="002060"/>
                </a:solidFill>
                <a:latin typeface="Times New Roman" pitchFamily="18" charset="0"/>
                <a:ea typeface="Times New Roman" panose="02020603050405020304" pitchFamily="18" charset="0"/>
                <a:cs typeface="Times New Roman" pitchFamily="18" charset="0"/>
              </a:rPr>
              <a:t>«педагог-сарапшы», «педагог-зерттеуші», «үшінші санаттағы басшының орынбасары», «екінші санаттағы басшының орынбасары», «бірінші санаттағы басшының орынбасары», «үшінші санаттағы басшы», «екінші санаттағы басшы», «бірінші санаттағы басшы» (білім беру ұйымдары үшін, ведомстволық бағыныстағы әдістемелік кабинеттер (орталықтар), салалық мемлекеттік органның ұйымдары үшін ).</a:t>
            </a:r>
          </a:p>
          <a:p>
            <a:pPr algn="just">
              <a:lnSpc>
                <a:spcPct val="115000"/>
              </a:lnSpc>
              <a:spcAft>
                <a:spcPts val="0"/>
              </a:spcAft>
            </a:pPr>
            <a:endParaRPr lang="x-none" sz="13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0623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166843"/>
            <a:ext cx="7920880" cy="4770537"/>
          </a:xfrm>
          <a:prstGeom prst="rect">
            <a:avLst/>
          </a:prstGeom>
        </p:spPr>
        <p:txBody>
          <a:bodyPr wrap="square">
            <a:spAutoFit/>
          </a:bodyPr>
          <a:lstStyle/>
          <a:p>
            <a:r>
              <a:rPr lang="kk-KZ" sz="1600" dirty="0">
                <a:latin typeface="Times New Roman" pitchFamily="18" charset="0"/>
                <a:cs typeface="Times New Roman" pitchFamily="18" charset="0"/>
              </a:rPr>
              <a:t>45. Педагог қызметінің және жетістіктерінің біліктілік санатының талаптарына сәйкестігін бағалау үшін қызмет нәтижелерін кешенді талдамалық жинақтау жүргізіледі.</a:t>
            </a:r>
            <a:endParaRPr lang="ru-RU" sz="1600" dirty="0">
              <a:latin typeface="Times New Roman" pitchFamily="18" charset="0"/>
              <a:cs typeface="Times New Roman" pitchFamily="18" charset="0"/>
            </a:endParaRPr>
          </a:p>
          <a:p>
            <a:r>
              <a:rPr lang="kk-KZ" sz="1600" dirty="0">
                <a:latin typeface="Times New Roman" pitchFamily="18" charset="0"/>
                <a:cs typeface="Times New Roman" pitchFamily="18" charset="0"/>
              </a:rPr>
              <a:t>Материалдарға (портфолиоға) педагогтің эссесі қосылады. Эсседегі сөздердің саны 250-300 (екі жүз елу – үш жүз) сөзден құралу керек. Эссе тақырыптарын жыл сайын білім беру саласындағы уәкілетті орган айқындайды.</a:t>
            </a:r>
            <a:endParaRPr lang="ru-RU" sz="1600" dirty="0">
              <a:latin typeface="Times New Roman" pitchFamily="18" charset="0"/>
              <a:cs typeface="Times New Roman" pitchFamily="18" charset="0"/>
            </a:endParaRPr>
          </a:p>
          <a:p>
            <a:r>
              <a:rPr lang="kk-KZ" sz="1600" dirty="0">
                <a:latin typeface="Times New Roman" pitchFamily="18" charset="0"/>
                <a:cs typeface="Times New Roman" pitchFamily="18" charset="0"/>
              </a:rPr>
              <a:t>Материалдарды (портфолионы) дайындау кезінде академиялық адалдық қағидаты сақталады.</a:t>
            </a:r>
            <a:endParaRPr lang="ru-RU" sz="1600" dirty="0">
              <a:latin typeface="Times New Roman" pitchFamily="18" charset="0"/>
              <a:cs typeface="Times New Roman" pitchFamily="18" charset="0"/>
            </a:endParaRPr>
          </a:p>
          <a:p>
            <a:pPr algn="just"/>
            <a:endParaRPr lang="kk-KZ" sz="1600" dirty="0" smtClean="0">
              <a:latin typeface="Times New Roman" pitchFamily="18" charset="0"/>
              <a:cs typeface="Times New Roman" pitchFamily="18" charset="0"/>
            </a:endParaRPr>
          </a:p>
          <a:p>
            <a:pPr algn="just"/>
            <a:r>
              <a:rPr lang="kk-KZ" sz="1600" dirty="0" smtClean="0">
                <a:latin typeface="Times New Roman" pitchFamily="18" charset="0"/>
                <a:cs typeface="Times New Roman" pitchFamily="18" charset="0"/>
              </a:rPr>
              <a:t>54</a:t>
            </a:r>
            <a:r>
              <a:rPr lang="kk-KZ" sz="1600" dirty="0">
                <a:latin typeface="Times New Roman" pitchFamily="18" charset="0"/>
                <a:cs typeface="Times New Roman" pitchFamily="18" charset="0"/>
              </a:rPr>
              <a:t>. Бейіні бойынша 30 (отыз) және одан да көп жыл педагогикалық өтілі бар барлық лауазымдардағы педагогтердің қызметінің нәтижелерін кешенді қорытындылау кезінде біліктілік санатын растауда ПББ-дан өту талап етілмейді.</a:t>
            </a:r>
            <a:endParaRPr lang="ru-RU" sz="1600" dirty="0">
              <a:latin typeface="Times New Roman" pitchFamily="18" charset="0"/>
              <a:cs typeface="Times New Roman" pitchFamily="18" charset="0"/>
            </a:endParaRPr>
          </a:p>
          <a:p>
            <a:pPr algn="just"/>
            <a:endParaRPr lang="kk-KZ" sz="1600" dirty="0" smtClean="0">
              <a:latin typeface="Times New Roman" pitchFamily="18" charset="0"/>
              <a:cs typeface="Times New Roman" pitchFamily="18" charset="0"/>
            </a:endParaRPr>
          </a:p>
          <a:p>
            <a:pPr algn="just"/>
            <a:r>
              <a:rPr lang="kk-KZ" sz="1600" dirty="0" smtClean="0">
                <a:latin typeface="Times New Roman" pitchFamily="18" charset="0"/>
                <a:cs typeface="Times New Roman" pitchFamily="18" charset="0"/>
              </a:rPr>
              <a:t>55</a:t>
            </a:r>
            <a:r>
              <a:rPr lang="kk-KZ" sz="1600" dirty="0">
                <a:latin typeface="Times New Roman" pitchFamily="18" charset="0"/>
                <a:cs typeface="Times New Roman" pitchFamily="18" charset="0"/>
              </a:rPr>
              <a:t>. Қызмет нәтижелерін кешенді талдамалық жинақтау материалдары мәлімделген біліктілік санатына сәйкес келген, бірақ ПББ өтудің шекті деңгейіне жетпеген жағдайда педагогке:</a:t>
            </a:r>
            <a:endParaRPr lang="ru-RU" sz="1600" dirty="0">
              <a:latin typeface="Times New Roman" pitchFamily="18" charset="0"/>
              <a:cs typeface="Times New Roman" pitchFamily="18" charset="0"/>
            </a:endParaRPr>
          </a:p>
          <a:p>
            <a:pPr algn="just"/>
            <a:r>
              <a:rPr lang="kk-KZ" sz="1600" dirty="0">
                <a:latin typeface="Times New Roman" pitchFamily="18" charset="0"/>
                <a:cs typeface="Times New Roman" pitchFamily="18" charset="0"/>
              </a:rPr>
              <a:t>біліктілік санатын растаған жағдайда бір деңгейге төмен;</a:t>
            </a:r>
            <a:endParaRPr lang="ru-RU" sz="1600" dirty="0">
              <a:latin typeface="Times New Roman" pitchFamily="18" charset="0"/>
              <a:cs typeface="Times New Roman" pitchFamily="18" charset="0"/>
            </a:endParaRPr>
          </a:p>
          <a:p>
            <a:pPr algn="just"/>
            <a:r>
              <a:rPr lang="kk-KZ" sz="1600" dirty="0">
                <a:latin typeface="Times New Roman" pitchFamily="18" charset="0"/>
                <a:cs typeface="Times New Roman" pitchFamily="18" charset="0"/>
              </a:rPr>
              <a:t>біліктілік санатын беру жағдайында ПББ нәтижелерінен жоғары емес біліктілік санаты беріледі.</a:t>
            </a:r>
            <a:endParaRPr lang="ru-RU" sz="1600" dirty="0">
              <a:latin typeface="Times New Roman" pitchFamily="18" charset="0"/>
              <a:cs typeface="Times New Roman" pitchFamily="18" charset="0"/>
            </a:endParaRPr>
          </a:p>
        </p:txBody>
      </p:sp>
      <p:sp>
        <p:nvSpPr>
          <p:cNvPr id="3" name="Прямоугольник 2"/>
          <p:cNvSpPr/>
          <p:nvPr/>
        </p:nvSpPr>
        <p:spPr>
          <a:xfrm>
            <a:off x="827584" y="116632"/>
            <a:ext cx="7416824" cy="646331"/>
          </a:xfrm>
          <a:prstGeom prst="rect">
            <a:avLst/>
          </a:prstGeom>
        </p:spPr>
        <p:txBody>
          <a:bodyPr wrap="square">
            <a:spAutoFit/>
          </a:bodyPr>
          <a:lstStyle/>
          <a:p>
            <a:pPr algn="ctr"/>
            <a:r>
              <a:rPr lang="kk-KZ" b="1" dirty="0"/>
              <a:t>3-параграф. Педагогтің қызмет нәтижесін кешенді талдамалық жинақтауды өткізудің тәртібі</a:t>
            </a:r>
            <a:endParaRPr lang="ru-RU" dirty="0"/>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049" y="1154015"/>
            <a:ext cx="433049"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551" y="3341767"/>
            <a:ext cx="433049"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27" y="4347286"/>
            <a:ext cx="433049"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7369"/>
      </p:ext>
    </p:extLst>
  </p:cSld>
  <p:clrMapOvr>
    <a:masterClrMapping/>
  </p:clrMapOvr>
</p:sld>
</file>

<file path=ppt/theme/theme1.xml><?xml version="1.0" encoding="utf-8"?>
<a:theme xmlns:a="http://schemas.openxmlformats.org/drawingml/2006/main" name="Ретро">
  <a:themeElements>
    <a:clrScheme name="Ретро">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D26EA377-59BD-4C9C-9D94-EE8416EE4C79}"/>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1799</TotalTime>
  <Words>2115</Words>
  <Application>Microsoft Office PowerPoint</Application>
  <PresentationFormat>Экран (4:3)</PresentationFormat>
  <Paragraphs>515</Paragraphs>
  <Slides>29</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Ретро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dc:creator>
  <cp:lastModifiedBy>МЦ-Жадыра</cp:lastModifiedBy>
  <cp:revision>112</cp:revision>
  <dcterms:created xsi:type="dcterms:W3CDTF">2023-01-06T16:05:29Z</dcterms:created>
  <dcterms:modified xsi:type="dcterms:W3CDTF">2024-04-10T13:04:23Z</dcterms:modified>
</cp:coreProperties>
</file>